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1" r:id="rId1"/>
    <p:sldMasterId id="2147483808" r:id="rId2"/>
    <p:sldMasterId id="2147483948" r:id="rId3"/>
  </p:sldMasterIdLst>
  <p:notesMasterIdLst>
    <p:notesMasterId r:id="rId115"/>
  </p:notesMasterIdLst>
  <p:handoutMasterIdLst>
    <p:handoutMasterId r:id="rId116"/>
  </p:handoutMasterIdLst>
  <p:sldIdLst>
    <p:sldId id="443" r:id="rId4"/>
    <p:sldId id="442" r:id="rId5"/>
    <p:sldId id="345" r:id="rId6"/>
    <p:sldId id="461" r:id="rId7"/>
    <p:sldId id="462" r:id="rId8"/>
    <p:sldId id="463" r:id="rId9"/>
    <p:sldId id="465" r:id="rId10"/>
    <p:sldId id="503" r:id="rId11"/>
    <p:sldId id="532" r:id="rId12"/>
    <p:sldId id="514" r:id="rId13"/>
    <p:sldId id="504" r:id="rId14"/>
    <p:sldId id="507" r:id="rId15"/>
    <p:sldId id="511" r:id="rId16"/>
    <p:sldId id="533" r:id="rId17"/>
    <p:sldId id="534" r:id="rId18"/>
    <p:sldId id="535" r:id="rId19"/>
    <p:sldId id="481" r:id="rId20"/>
    <p:sldId id="470" r:id="rId21"/>
    <p:sldId id="515" r:id="rId22"/>
    <p:sldId id="516" r:id="rId23"/>
    <p:sldId id="517" r:id="rId24"/>
    <p:sldId id="531" r:id="rId25"/>
    <p:sldId id="523" r:id="rId26"/>
    <p:sldId id="536" r:id="rId27"/>
    <p:sldId id="537" r:id="rId28"/>
    <p:sldId id="538" r:id="rId29"/>
    <p:sldId id="540" r:id="rId30"/>
    <p:sldId id="541" r:id="rId31"/>
    <p:sldId id="542" r:id="rId32"/>
    <p:sldId id="539" r:id="rId33"/>
    <p:sldId id="546" r:id="rId34"/>
    <p:sldId id="545" r:id="rId35"/>
    <p:sldId id="547" r:id="rId36"/>
    <p:sldId id="548" r:id="rId37"/>
    <p:sldId id="524" r:id="rId38"/>
    <p:sldId id="518" r:id="rId39"/>
    <p:sldId id="519" r:id="rId40"/>
    <p:sldId id="513" r:id="rId41"/>
    <p:sldId id="520" r:id="rId42"/>
    <p:sldId id="521" r:id="rId43"/>
    <p:sldId id="568" r:id="rId44"/>
    <p:sldId id="544" r:id="rId45"/>
    <p:sldId id="466" r:id="rId46"/>
    <p:sldId id="471" r:id="rId47"/>
    <p:sldId id="472" r:id="rId48"/>
    <p:sldId id="474" r:id="rId49"/>
    <p:sldId id="530" r:id="rId50"/>
    <p:sldId id="525" r:id="rId51"/>
    <p:sldId id="526" r:id="rId52"/>
    <p:sldId id="527" r:id="rId53"/>
    <p:sldId id="528" r:id="rId54"/>
    <p:sldId id="549" r:id="rId55"/>
    <p:sldId id="550" r:id="rId56"/>
    <p:sldId id="554" r:id="rId57"/>
    <p:sldId id="551" r:id="rId58"/>
    <p:sldId id="552" r:id="rId59"/>
    <p:sldId id="441" r:id="rId60"/>
    <p:sldId id="558" r:id="rId61"/>
    <p:sldId id="476" r:id="rId62"/>
    <p:sldId id="557" r:id="rId63"/>
    <p:sldId id="559" r:id="rId64"/>
    <p:sldId id="560" r:id="rId65"/>
    <p:sldId id="505" r:id="rId66"/>
    <p:sldId id="565" r:id="rId67"/>
    <p:sldId id="428" r:id="rId68"/>
    <p:sldId id="446" r:id="rId69"/>
    <p:sldId id="447" r:id="rId70"/>
    <p:sldId id="452" r:id="rId71"/>
    <p:sldId id="453" r:id="rId72"/>
    <p:sldId id="454" r:id="rId73"/>
    <p:sldId id="455" r:id="rId74"/>
    <p:sldId id="456" r:id="rId75"/>
    <p:sldId id="457" r:id="rId76"/>
    <p:sldId id="458" r:id="rId77"/>
    <p:sldId id="569" r:id="rId78"/>
    <p:sldId id="572" r:id="rId79"/>
    <p:sldId id="570" r:id="rId80"/>
    <p:sldId id="571" r:id="rId81"/>
    <p:sldId id="427" r:id="rId82"/>
    <p:sldId id="448" r:id="rId83"/>
    <p:sldId id="564" r:id="rId84"/>
    <p:sldId id="449" r:id="rId85"/>
    <p:sldId id="430" r:id="rId86"/>
    <p:sldId id="579" r:id="rId87"/>
    <p:sldId id="578" r:id="rId88"/>
    <p:sldId id="585" r:id="rId89"/>
    <p:sldId id="580" r:id="rId90"/>
    <p:sldId id="575" r:id="rId91"/>
    <p:sldId id="576" r:id="rId92"/>
    <p:sldId id="577" r:id="rId93"/>
    <p:sldId id="581" r:id="rId94"/>
    <p:sldId id="582" r:id="rId95"/>
    <p:sldId id="586" r:id="rId96"/>
    <p:sldId id="583" r:id="rId97"/>
    <p:sldId id="573" r:id="rId98"/>
    <p:sldId id="566" r:id="rId99"/>
    <p:sldId id="574" r:id="rId100"/>
    <p:sldId id="587" r:id="rId101"/>
    <p:sldId id="567" r:id="rId102"/>
    <p:sldId id="589" r:id="rId103"/>
    <p:sldId id="588" r:id="rId104"/>
    <p:sldId id="438" r:id="rId105"/>
    <p:sldId id="590" r:id="rId106"/>
    <p:sldId id="591" r:id="rId107"/>
    <p:sldId id="592" r:id="rId108"/>
    <p:sldId id="593" r:id="rId109"/>
    <p:sldId id="594" r:id="rId110"/>
    <p:sldId id="595" r:id="rId111"/>
    <p:sldId id="596" r:id="rId112"/>
    <p:sldId id="597" r:id="rId113"/>
    <p:sldId id="460"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guide id="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lthard, Sue" initials="CS" lastIdx="1" clrIdx="0">
    <p:extLst/>
  </p:cmAuthor>
  <p:cmAuthor id="2" name="Butler, Shari L" initials="BSL" lastIdx="1" clrIdx="1">
    <p:extLst>
      <p:ext uri="{19B8F6BF-5375-455C-9EA6-DF929625EA0E}">
        <p15:presenceInfo xmlns:p15="http://schemas.microsoft.com/office/powerpoint/2012/main" userId="Butler, Shari 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5A70"/>
    <a:srgbClr val="0246F7"/>
    <a:srgbClr val="000000"/>
    <a:srgbClr val="D2DB0E"/>
    <a:srgbClr val="008638"/>
    <a:srgbClr val="BBBBBB"/>
    <a:srgbClr val="505759"/>
    <a:srgbClr val="003057"/>
    <a:srgbClr val="504D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62" autoAdjust="0"/>
    <p:restoredTop sz="86322" autoAdjust="0"/>
  </p:normalViewPr>
  <p:slideViewPr>
    <p:cSldViewPr snapToGrid="0" showGuides="1">
      <p:cViewPr varScale="1">
        <p:scale>
          <a:sx n="59" d="100"/>
          <a:sy n="59" d="100"/>
        </p:scale>
        <p:origin x="1020" y="66"/>
      </p:cViewPr>
      <p:guideLst>
        <p:guide orient="horz"/>
        <p:guide pos="5759"/>
        <p:guide/>
      </p:guideLst>
    </p:cSldViewPr>
  </p:slideViewPr>
  <p:outlineViewPr>
    <p:cViewPr>
      <p:scale>
        <a:sx n="33" d="100"/>
        <a:sy n="33" d="100"/>
      </p:scale>
      <p:origin x="0" y="-91086"/>
    </p:cViewPr>
  </p:outlineViewPr>
  <p:notesTextViewPr>
    <p:cViewPr>
      <p:scale>
        <a:sx n="1" d="1"/>
        <a:sy n="1" d="1"/>
      </p:scale>
      <p:origin x="0" y="0"/>
    </p:cViewPr>
  </p:notesTextViewPr>
  <p:sorterViewPr>
    <p:cViewPr varScale="1">
      <p:scale>
        <a:sx n="1" d="1"/>
        <a:sy n="1" d="1"/>
      </p:scale>
      <p:origin x="0" y="-9672"/>
    </p:cViewPr>
  </p:sorterViewPr>
  <p:notesViewPr>
    <p:cSldViewPr snapToGrid="0" showGuides="1">
      <p:cViewPr varScale="1">
        <p:scale>
          <a:sx n="98" d="100"/>
          <a:sy n="98" d="100"/>
        </p:scale>
        <p:origin x="-70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ommentAuthors" Target="commentAuthor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D849B4-7105-4D08-83A9-6BD2E46E6567}" type="datetimeFigureOut">
              <a:rPr lang="en-US" smtClean="0"/>
              <a:t>5/12/2018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D0C52-4298-4CB9-8093-C292010200FF}" type="slidenum">
              <a:rPr lang="en-US" smtClean="0"/>
              <a:t>‹#›</a:t>
            </a:fld>
            <a:endParaRPr lang="en-US"/>
          </a:p>
        </p:txBody>
      </p:sp>
    </p:spTree>
    <p:extLst>
      <p:ext uri="{BB962C8B-B14F-4D97-AF65-F5344CB8AC3E}">
        <p14:creationId xmlns:p14="http://schemas.microsoft.com/office/powerpoint/2010/main" val="10956864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ces.ed.gov/programs/coe/indicator_cgg.as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who.int/topics/disabilities/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2.ed.gov/about/offices/list/ocr/docs/dcl-faqs-effective-communication-201411.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seattleschools.org/UserFiles/Servers/Server_543/File/District/Departments/School%20Board/15-16agendas/081915agenda/20150819_ADAWebsite_Decree.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Cari</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 Collins - Technology Design Coach, Austin ISD</a:t>
            </a:r>
          </a:p>
          <a:p>
            <a:pPr rtl="0" fontAlgn="base"/>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Carye</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 Edelman - Assistive Technology Specialist, Austin ISD</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Shira Goldberg - Assistive Technology Specialist, Austin ISD</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Sharon </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Krevor</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-Weisbaum, Esq., Managing Partner, Brown Goldstein &amp; Levy</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Jan </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McSorley</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 - Accessibility at Pearson</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Sharron Rush – Executive Director of </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Knowbility</a:t>
            </a:r>
            <a:endParaRPr lang="en-US"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Natalie </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Shaheen</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 - Doctoral Candidate</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Roger Steele - Technology Design Coach, Austin ISD</a:t>
            </a:r>
          </a:p>
          <a:p>
            <a:r>
              <a:rPr lang="en-US" dirty="0"/>
              <a:t>Extra Helpers:</a:t>
            </a:r>
          </a:p>
          <a:p>
            <a:r>
              <a:rPr lang="en-US" dirty="0"/>
              <a:t>Dan Brown – Senior Quality Assurance Engineer for Blindness Technologies</a:t>
            </a:r>
          </a:p>
          <a:p>
            <a:r>
              <a:rPr lang="en-US" dirty="0"/>
              <a:t>Desiree </a:t>
            </a:r>
            <a:r>
              <a:rPr lang="en-US" dirty="0" err="1"/>
              <a:t>Sturdevant</a:t>
            </a:r>
            <a:r>
              <a:rPr lang="en-US" dirty="0"/>
              <a:t> – Senior Quality Assurance Engineer for Blindness Technologies</a:t>
            </a:r>
          </a:p>
        </p:txBody>
      </p:sp>
    </p:spTree>
    <p:extLst>
      <p:ext uri="{BB962C8B-B14F-4D97-AF65-F5344CB8AC3E}">
        <p14:creationId xmlns:p14="http://schemas.microsoft.com/office/powerpoint/2010/main" val="372272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Dr. Caldwell was in an accident when he</a:t>
            </a:r>
            <a:r>
              <a:rPr lang="en-US" baseline="0" dirty="0"/>
              <a:t> was 25 that caused him to lose his vision and his ability to walk.  He was told that he did not have any rehabilitative potential, but he went on to get his Ph.D. in business </a:t>
            </a:r>
            <a:r>
              <a:rPr lang="en-US" b="1" baseline="0" dirty="0"/>
              <a:t>AFTER</a:t>
            </a:r>
            <a:r>
              <a:rPr lang="en-US" baseline="0" dirty="0"/>
              <a:t> the accident and eventually worked as a software engineer for IBM until he retired.  He has this to say about people with disabilities:</a:t>
            </a:r>
          </a:p>
          <a:p>
            <a:pPr marL="174982" indent="-174982">
              <a:buFont typeface="Arial" panose="020B0604020202020204" pitchFamily="34" charset="0"/>
              <a:buChar char="•"/>
            </a:pPr>
            <a:r>
              <a:rPr lang="en-US" dirty="0"/>
              <a:t>People with disabilities constitute the largest minority group in the country, but this group differs from other minority groups in two important ways: </a:t>
            </a:r>
          </a:p>
          <a:p>
            <a:pPr marL="291636" indent="-291636">
              <a:spcBef>
                <a:spcPts val="1225"/>
              </a:spcBef>
              <a:buFont typeface="Arial" panose="020B0604020202020204" pitchFamily="34" charset="0"/>
              <a:buChar char="•"/>
            </a:pPr>
            <a:r>
              <a:rPr lang="en-US" dirty="0"/>
              <a:t>First, it’s the only minority group that anyone can join at any time.</a:t>
            </a:r>
          </a:p>
          <a:p>
            <a:pPr marL="291636" indent="-291636">
              <a:spcBef>
                <a:spcPts val="612"/>
              </a:spcBef>
              <a:buFont typeface="Arial" panose="020B0604020202020204" pitchFamily="34" charset="0"/>
              <a:buChar char="•"/>
            </a:pPr>
            <a:r>
              <a:rPr lang="en-US" dirty="0"/>
              <a:t>Second, it’s the only minority group whose minority status can disappear by simply adapting the environment.</a:t>
            </a:r>
          </a:p>
          <a:p>
            <a:pPr marL="174982" indent="-174982">
              <a:spcBef>
                <a:spcPts val="1225"/>
              </a:spcBef>
              <a:buFont typeface="Arial" panose="020B0604020202020204" pitchFamily="34" charset="0"/>
              <a:buChar char="•"/>
            </a:pPr>
            <a:r>
              <a:rPr lang="en-US" dirty="0"/>
              <a:t>If people with disabilities can do what they want to do and what they need to do with the help of assistive technology or some other modification, then they are no longer disabled.</a:t>
            </a:r>
          </a:p>
          <a:p>
            <a:pPr marL="174982" indent="-174982">
              <a:buFont typeface="Arial" panose="020B0604020202020204" pitchFamily="34" charset="0"/>
              <a:buChar char="•"/>
            </a:pPr>
            <a:r>
              <a:rPr lang="en-US" strike="sngStrike" dirty="0"/>
              <a:t>Like Jim, 80% of people with a disability acquire it during a working age - </a:t>
            </a:r>
            <a:r>
              <a:rPr lang="en-US" strike="sngStrike" dirty="0" err="1"/>
              <a:t>Burkhauser</a:t>
            </a:r>
            <a:r>
              <a:rPr lang="en-US" strike="sngStrike" dirty="0"/>
              <a:t>, et al. 2014. Disability benefit growth and disability reform in the US: lessons from other OECD nations</a:t>
            </a:r>
          </a:p>
        </p:txBody>
      </p:sp>
    </p:spTree>
    <p:extLst>
      <p:ext uri="{BB962C8B-B14F-4D97-AF65-F5344CB8AC3E}">
        <p14:creationId xmlns:p14="http://schemas.microsoft.com/office/powerpoint/2010/main" val="1215209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Depending on the state you’re in, you may categorize disabilities differently, but this slide gives an example of the categories that disabilities may fall into.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shows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According to the National Center for Education Statistics (NCES), “In 2015–16, the number of students ages 3–21 receiving special education services was 6.7 million, or 13 percent of all public school students. Among students receiving special education services, 34 percent had specific learning disabilities.”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https://nces.ed.gov/programs/coe/indicator_cgg.asp</a:t>
            </a:r>
            <a:r>
              <a:rPr lang="en-US" sz="1200" u="sng" kern="1200" dirty="0">
                <a:solidFill>
                  <a:schemeClr val="tx1"/>
                </a:solidFill>
                <a:effectLst/>
                <a:latin typeface="Arial" panose="020B0604020202020204" pitchFamily="34" charset="0"/>
                <a:ea typeface="+mn-ea"/>
                <a:cs typeface="Arial" panose="020B0604020202020204" pitchFamily="34" charset="0"/>
              </a:rPr>
              <a:t>)</a:t>
            </a:r>
          </a:p>
          <a:p>
            <a:endParaRPr lang="en-US" dirty="0"/>
          </a:p>
        </p:txBody>
      </p:sp>
    </p:spTree>
    <p:extLst>
      <p:ext uri="{BB962C8B-B14F-4D97-AF65-F5344CB8AC3E}">
        <p14:creationId xmlns:p14="http://schemas.microsoft.com/office/powerpoint/2010/main" val="385170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we’re going to talk briefly about what assistive technology is and the trends that are happening with it in our schools.</a:t>
            </a:r>
          </a:p>
          <a:p>
            <a:pPr marL="171450" indent="-171450">
              <a:buFont typeface="Arial" panose="020B0604020202020204" pitchFamily="34" charset="0"/>
              <a:buChar char="•"/>
            </a:pPr>
            <a:r>
              <a:rPr lang="en-US" dirty="0"/>
              <a:t>The primary purpose of assistive technology, or AT, is to overcome the effects of a disability.</a:t>
            </a:r>
          </a:p>
        </p:txBody>
      </p:sp>
    </p:spTree>
    <p:extLst>
      <p:ext uri="{BB962C8B-B14F-4D97-AF65-F5344CB8AC3E}">
        <p14:creationId xmlns:p14="http://schemas.microsoft.com/office/powerpoint/2010/main" val="289836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169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1980, we thought of AT mostly in terms of medical tools</a:t>
            </a:r>
          </a:p>
          <a:p>
            <a:pPr marL="171450" indent="-171450">
              <a:buFont typeface="Arial" panose="020B0604020202020204" pitchFamily="34" charset="0"/>
              <a:buChar char="•"/>
            </a:pPr>
            <a:r>
              <a:rPr lang="en-US" dirty="0"/>
              <a:t>In 1990, we started to think of assistive technology as a way to physically access computers</a:t>
            </a:r>
          </a:p>
          <a:p>
            <a:pPr marL="171450" indent="-171450">
              <a:buFont typeface="Arial" panose="020B0604020202020204" pitchFamily="34" charset="0"/>
              <a:buChar char="•"/>
            </a:pPr>
            <a:r>
              <a:rPr lang="en-US" dirty="0"/>
              <a:t>By 2000, we were looking at software solutions to help with access to some environments and, </a:t>
            </a:r>
          </a:p>
          <a:p>
            <a:pPr marL="171450" indent="-171450">
              <a:buFont typeface="Arial" panose="020B0604020202020204" pitchFamily="34" charset="0"/>
              <a:buChar char="•"/>
            </a:pPr>
            <a:r>
              <a:rPr lang="en-US" dirty="0"/>
              <a:t>By 2010 we were considering assistive technology software and hardware as a way to access all environments.  Even so, we were still primarily looking at </a:t>
            </a:r>
            <a:r>
              <a:rPr lang="en-US" dirty="0" err="1"/>
              <a:t>AT</a:t>
            </a:r>
            <a:r>
              <a:rPr lang="en-US" dirty="0"/>
              <a:t> as a 3</a:t>
            </a:r>
            <a:r>
              <a:rPr lang="en-US" baseline="30000" dirty="0"/>
              <a:t>rd</a:t>
            </a:r>
            <a:r>
              <a:rPr lang="en-US" dirty="0"/>
              <a:t>-party tool, used as an add-on to other tools.</a:t>
            </a:r>
          </a:p>
          <a:p>
            <a:pPr marL="171450" indent="-171450">
              <a:buFont typeface="Arial" panose="020B0604020202020204" pitchFamily="34" charset="0"/>
              <a:buChar char="•"/>
            </a:pPr>
            <a:r>
              <a:rPr lang="en-US" dirty="0"/>
              <a:t>But that concept is quickly becoming a thing of the past.  As technology advances, we will be seeing more access tools being built into software and hardware as an integrated part of the design.  This has been Apple’s business model for years.  Their commitment to accessible design has made tools, like voice recognition, text-to-speech, and word prediction, common place.  These tools, which started out as access solutions for people with disabilities, are now used by people with and without disabilities because of their ability to overcome environmental factors that can interfere with our use of technology.</a:t>
            </a:r>
          </a:p>
          <a:p>
            <a:endParaRPr lang="en-US" dirty="0"/>
          </a:p>
        </p:txBody>
      </p:sp>
    </p:spTree>
    <p:extLst>
      <p:ext uri="{BB962C8B-B14F-4D97-AF65-F5344CB8AC3E}">
        <p14:creationId xmlns:p14="http://schemas.microsoft.com/office/powerpoint/2010/main" val="1956709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we are going to challenge you think about disabilities in ways that you might not have thought about them before.</a:t>
            </a:r>
          </a:p>
          <a:p>
            <a:pPr marL="171450" indent="-171450">
              <a:buFont typeface="Arial" panose="020B0604020202020204" pitchFamily="34" charset="0"/>
              <a:buChar char="•"/>
            </a:pPr>
            <a:r>
              <a:rPr lang="en-US" dirty="0"/>
              <a:t>What did you see in the panelists?  Did you see disabilities or did you see people who are capable of success, but through different pathways than other people might take?</a:t>
            </a:r>
          </a:p>
          <a:p>
            <a:pPr marL="171450" indent="-171450">
              <a:buFont typeface="Arial" panose="020B0604020202020204" pitchFamily="34" charset="0"/>
              <a:buChar char="•"/>
            </a:pPr>
            <a:r>
              <a:rPr lang="en-US" dirty="0"/>
              <a:t>We are going to challenge you think about disabilities being more a limitation of the environment than it is a limitation of the person. </a:t>
            </a:r>
          </a:p>
          <a:p>
            <a:pPr marL="171450" indent="-171450">
              <a:buFont typeface="Arial" panose="020B0604020202020204" pitchFamily="34" charset="0"/>
              <a:buChar char="•"/>
            </a:pPr>
            <a:r>
              <a:rPr lang="en-US" dirty="0"/>
              <a:t>The reason for this is that if we, as educators, can start to look at disabilities as a function of the environment, it will be easier for us to see how the environment limits everyone, not just those with diverse learning needs.</a:t>
            </a:r>
          </a:p>
        </p:txBody>
      </p:sp>
    </p:spTree>
    <p:extLst>
      <p:ext uri="{BB962C8B-B14F-4D97-AF65-F5344CB8AC3E}">
        <p14:creationId xmlns:p14="http://schemas.microsoft.com/office/powerpoint/2010/main" val="413075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In his book Todd Rose, </a:t>
            </a:r>
            <a:r>
              <a:rPr lang="en-US" u="none" baseline="0" dirty="0"/>
              <a:t>states that</a:t>
            </a:r>
            <a:r>
              <a:rPr lang="en-US" baseline="0" dirty="0"/>
              <a:t> we are living in the Age of the Individual and he defines the Pathways Principle as:</a:t>
            </a:r>
          </a:p>
          <a:p>
            <a:pPr marL="171450" indent="-171450">
              <a:buFont typeface="Arial" panose="020B0604020202020204" pitchFamily="34" charset="0"/>
              <a:buChar char="•"/>
            </a:pPr>
            <a:r>
              <a:rPr lang="en-US" baseline="0" dirty="0"/>
              <a:t>… the way we recognize that there are equally valid ways of accomplishing something …</a:t>
            </a:r>
          </a:p>
          <a:p>
            <a:pPr marL="171450" indent="-171450">
              <a:buFont typeface="Arial" panose="020B0604020202020204" pitchFamily="34" charset="0"/>
              <a:buChar char="•"/>
            </a:pPr>
            <a:r>
              <a:rPr lang="en-US" baseline="0" dirty="0"/>
              <a:t>And … giving individuals the leeway to accomplish tasks in ways that are best suited to their skills.</a:t>
            </a:r>
          </a:p>
          <a:p>
            <a:pPr marL="171450" indent="-171450">
              <a:buFont typeface="Arial" panose="020B0604020202020204" pitchFamily="34" charset="0"/>
              <a:buChar char="•"/>
            </a:pPr>
            <a:r>
              <a:rPr lang="en-US" baseline="0" dirty="0"/>
              <a:t>This idea is one of the main reasons we are seeing an increased emphasis on Personalized Learning.  Special Education has been personalizing learning for years, but now the benefits of flexibility and adaptability are being realized in mainstream education.</a:t>
            </a:r>
            <a:endParaRPr lang="en-US" dirty="0"/>
          </a:p>
        </p:txBody>
      </p:sp>
    </p:spTree>
    <p:extLst>
      <p:ext uri="{BB962C8B-B14F-4D97-AF65-F5344CB8AC3E}">
        <p14:creationId xmlns:p14="http://schemas.microsoft.com/office/powerpoint/2010/main" val="424636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Font typeface="Arial" panose="020B0604020202020204" pitchFamily="34" charset="0"/>
              <a:buChar char="•"/>
            </a:pPr>
            <a:r>
              <a:rPr lang="en-US" dirty="0"/>
              <a:t>Mr. Rose gives an example in his book about how an inflexible environment led to disastrous results.</a:t>
            </a:r>
          </a:p>
          <a:p>
            <a:pPr marL="291636" indent="-291636">
              <a:buFont typeface="Arial" panose="020B0604020202020204" pitchFamily="34" charset="0"/>
              <a:buChar char="•"/>
            </a:pPr>
            <a:r>
              <a:rPr lang="en-US" dirty="0"/>
              <a:t>n the late 1940’s, air force pilots could not control their planes.  At its worst, 17 pilots crashed in a single day, which made the excuse of pilot error seem very unlikely.</a:t>
            </a:r>
          </a:p>
          <a:p>
            <a:pPr marL="291636" indent="-291636">
              <a:buFont typeface="Arial" panose="020B0604020202020204" pitchFamily="34" charset="0"/>
              <a:buChar char="•"/>
            </a:pPr>
            <a:r>
              <a:rPr lang="en-US" dirty="0"/>
              <a:t>Lieutenant Gilbert S. Daniels was assigned</a:t>
            </a:r>
            <a:r>
              <a:rPr lang="en-US" baseline="0" dirty="0"/>
              <a:t> to help determine what was causing the crashes.  At the time, cockpits were designed for an “average-sized pilot,” but that average size had been calculated in 1926 by measuring hundreds of pilots at that time.  Over the years, the average size of pilots had changed, so eventually, Lieutenant Daniels determined that the design of the cockpit was actually the source of the problem, and not pilot error.</a:t>
            </a:r>
          </a:p>
        </p:txBody>
      </p:sp>
    </p:spTree>
    <p:extLst>
      <p:ext uri="{BB962C8B-B14F-4D97-AF65-F5344CB8AC3E}">
        <p14:creationId xmlns:p14="http://schemas.microsoft.com/office/powerpoint/2010/main" val="1339812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Font typeface="Arial" panose="020B0604020202020204" pitchFamily="34" charset="0"/>
              <a:buChar char="•"/>
            </a:pPr>
            <a:r>
              <a:rPr lang="en-US" dirty="0"/>
              <a:t>Daniel’s analysis led him to the following conclusion:  “Any system designed around the average person is doomed to fail.”</a:t>
            </a:r>
          </a:p>
          <a:p>
            <a:pPr marL="291636" indent="-291636">
              <a:buFont typeface="Arial" panose="020B0604020202020204" pitchFamily="34" charset="0"/>
              <a:buChar char="•"/>
            </a:pPr>
            <a:r>
              <a:rPr lang="en-US" dirty="0"/>
              <a:t>He recommended that the cockpits and flight gear be designed to accommodate the needs of individual pilots by having adjustable features.</a:t>
            </a:r>
          </a:p>
          <a:p>
            <a:pPr marL="291636" indent="-291636">
              <a:buFont typeface="Arial" panose="020B0604020202020204" pitchFamily="34" charset="0"/>
              <a:buChar char="•"/>
            </a:pPr>
            <a:r>
              <a:rPr lang="en-US" dirty="0"/>
              <a:t>The air force referred to this as “individual fit.”</a:t>
            </a:r>
          </a:p>
          <a:p>
            <a:pPr marL="291636" indent="-291636">
              <a:buFont typeface="Arial" panose="020B0604020202020204" pitchFamily="34" charset="0"/>
              <a:buChar char="•"/>
            </a:pPr>
            <a:r>
              <a:rPr lang="en-US" dirty="0"/>
              <a:t>“When airplane manufacturers first heard of this new mandate, they balked, insisting it would be too expensive and take years to solve the relevant engineering problems.</a:t>
            </a:r>
          </a:p>
          <a:p>
            <a:pPr marL="291636" indent="-291636">
              <a:buFont typeface="Arial" panose="020B0604020202020204" pitchFamily="34" charset="0"/>
              <a:buChar char="•"/>
            </a:pPr>
            <a:r>
              <a:rPr lang="en-US" dirty="0"/>
              <a:t>But the military refused to budge, and then – to everyone’s surprise – aeronautical engineers rather quickly came up with solutions that were both cheap and easy to implement.</a:t>
            </a:r>
          </a:p>
          <a:p>
            <a:pPr marL="291636" indent="-291636">
              <a:buFont typeface="Arial" panose="020B0604020202020204" pitchFamily="34" charset="0"/>
              <a:buChar char="•"/>
            </a:pPr>
            <a:r>
              <a:rPr lang="en-US" dirty="0"/>
              <a:t>They designed adjustable seats, a technology that is now standard in all automobiles.”  They also created adjustable foot pedals, helmet straps and flight suits.  Once the new solutions were in place, pilot performance soared.</a:t>
            </a:r>
          </a:p>
          <a:p>
            <a:pPr marL="291636" indent="-291636">
              <a:buFont typeface="Arial" panose="020B0604020202020204" pitchFamily="34" charset="0"/>
              <a:buChar char="•"/>
            </a:pPr>
            <a:r>
              <a:rPr lang="en-US" dirty="0"/>
              <a:t>Today, the same</a:t>
            </a:r>
            <a:r>
              <a:rPr lang="en-US" baseline="0" dirty="0"/>
              <a:t> companies that said it could not be done are touting the flexibility of their cockpits as a selling point.</a:t>
            </a:r>
            <a:endParaRPr lang="en-US" dirty="0"/>
          </a:p>
        </p:txBody>
      </p:sp>
    </p:spTree>
    <p:extLst>
      <p:ext uri="{BB962C8B-B14F-4D97-AF65-F5344CB8AC3E}">
        <p14:creationId xmlns:p14="http://schemas.microsoft.com/office/powerpoint/2010/main" val="1984661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buFont typeface="Arial" panose="020B0604020202020204" pitchFamily="34" charset="0"/>
              <a:buChar char="•"/>
              <a:defRPr/>
            </a:pPr>
            <a:r>
              <a:rPr lang="en-US" dirty="0"/>
              <a:t>Individual</a:t>
            </a:r>
            <a:r>
              <a:rPr lang="en-US" baseline="0" dirty="0"/>
              <a:t> Fit</a:t>
            </a:r>
            <a:r>
              <a:rPr lang="en-US" dirty="0"/>
              <a:t> was a practical solution to an urgent problem.” </a:t>
            </a:r>
          </a:p>
          <a:p>
            <a:pPr marL="171450" indent="-171450" defTabSz="933237">
              <a:buFont typeface="Arial" panose="020B0604020202020204" pitchFamily="34" charset="0"/>
              <a:buChar char="•"/>
              <a:defRPr/>
            </a:pPr>
            <a:r>
              <a:rPr lang="en-US" dirty="0"/>
              <a:t>“Individual Fit” allowed for the cockpit</a:t>
            </a:r>
            <a:r>
              <a:rPr lang="en-US" baseline="0" dirty="0"/>
              <a:t> to be personalized to the needs of the pilot.  </a:t>
            </a:r>
          </a:p>
          <a:p>
            <a:pPr marL="171450" indent="-171450" defTabSz="933237">
              <a:buFont typeface="Arial" panose="020B0604020202020204" pitchFamily="34" charset="0"/>
              <a:buChar char="•"/>
              <a:defRPr/>
            </a:pPr>
            <a:r>
              <a:rPr lang="en-US" baseline="0" dirty="0"/>
              <a:t>Interestingly, this is precisely the role accessibility and usability play together in digital products.</a:t>
            </a:r>
            <a:endParaRPr lang="en-US" dirty="0"/>
          </a:p>
          <a:p>
            <a:endParaRPr lang="en-US" dirty="0"/>
          </a:p>
        </p:txBody>
      </p:sp>
    </p:spTree>
    <p:extLst>
      <p:ext uri="{BB962C8B-B14F-4D97-AF65-F5344CB8AC3E}">
        <p14:creationId xmlns:p14="http://schemas.microsoft.com/office/powerpoint/2010/main" val="319272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511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In the same way, when we think about disabilities, we have to think about them as more than a health problem with a one-size-fits-all solution.</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Disabilities are actually a reflection of the way a person’s body interacts with features of the society or environments in which he or she lives.</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This means that under certain environmental circumstances, any person could have a disability</a:t>
            </a:r>
          </a:p>
        </p:txBody>
      </p:sp>
    </p:spTree>
    <p:extLst>
      <p:ext uri="{BB962C8B-B14F-4D97-AF65-F5344CB8AC3E}">
        <p14:creationId xmlns:p14="http://schemas.microsoft.com/office/powerpoint/2010/main" val="270656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Understanding this means that we have to overcome the way we have typically thought about the design and use of educational products.</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Students are learning in all kinds of environments, so now more than ever, we have to think about the effect of the environment on the ability of students to access information.</a:t>
            </a:r>
          </a:p>
          <a:p>
            <a:pPr marL="174982" indent="-174982" fontAlgn="base">
              <a:buFont typeface="Arial" panose="020B0604020202020204" pitchFamily="34" charset="0"/>
              <a:buChar char="•"/>
            </a:pPr>
            <a:r>
              <a:rPr lang="en-US" dirty="0"/>
              <a:t>The World Health Organization recognizes this phenomenon and cautions that overcoming the difficulties faced by people with disabilities requires interventions to remove environmental and social barriers.</a:t>
            </a:r>
          </a:p>
          <a:p>
            <a:pPr marL="457200" lvl="1" indent="0" defTabSz="933237" fontAlgn="base">
              <a:buFont typeface="Arial" panose="020B0604020202020204" pitchFamily="34" charset="0"/>
              <a:buNone/>
              <a:defRPr/>
            </a:pPr>
            <a:r>
              <a:rPr lang="en-US" dirty="0"/>
              <a:t>(Source: World Health Organization: </a:t>
            </a:r>
            <a:r>
              <a:rPr lang="en-US" u="sng" dirty="0">
                <a:hlinkClick r:id="rId3"/>
              </a:rPr>
              <a:t>http://www.who.int/topics/disabilities/en/</a:t>
            </a:r>
            <a:r>
              <a:rPr lang="en-US" dirty="0"/>
              <a:t>)</a:t>
            </a:r>
          </a:p>
        </p:txBody>
      </p:sp>
    </p:spTree>
    <p:extLst>
      <p:ext uri="{BB962C8B-B14F-4D97-AF65-F5344CB8AC3E}">
        <p14:creationId xmlns:p14="http://schemas.microsoft.com/office/powerpoint/2010/main" val="912042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Overview of accessibility</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what is it and what are the standards that define it?​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What is the difference between AT, Accommodations, Modifications and Accessibility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Overview of accessible materials and technology systems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talk about why AT by itself is not enough Google Classroom, Google Things, LMS/CMS (AISD Canvas - called/branded “BLEND” at AISD)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State of the Union on laws affecting schools around digital accessibility - what are they; what legal activity is happening; what is the best approach schools can take to be prepared and to respond effectively if they receive a complaint, etc. (LMS systems and content in the systems - systems can break at different levels, state, district, teacher … at all points things can break (levels of ownership: teacher, procurement, etc.)</a:t>
            </a:r>
          </a:p>
        </p:txBody>
      </p:sp>
    </p:spTree>
    <p:extLst>
      <p:ext uri="{BB962C8B-B14F-4D97-AF65-F5344CB8AC3E}">
        <p14:creationId xmlns:p14="http://schemas.microsoft.com/office/powerpoint/2010/main" val="197268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Accessibility is a civil right and there are several regulations in effect that address various components of access for people with disabilities.</a:t>
            </a:r>
          </a:p>
          <a:p>
            <a:r>
              <a:rPr lang="en-US" dirty="0"/>
              <a:t>We are not going to go into detail on these regulations, but Sharon will cover the legal landscape later in the presentation.</a:t>
            </a:r>
          </a:p>
        </p:txBody>
      </p:sp>
    </p:spTree>
    <p:extLst>
      <p:ext uri="{BB962C8B-B14F-4D97-AF65-F5344CB8AC3E}">
        <p14:creationId xmlns:p14="http://schemas.microsoft.com/office/powerpoint/2010/main" val="722655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this slide, there’s a picture of separate water fountains from the days of racial segregation.</a:t>
            </a:r>
          </a:p>
          <a:p>
            <a:pPr marL="171450" indent="-171450">
              <a:buFont typeface="Arial" panose="020B0604020202020204" pitchFamily="34" charset="0"/>
              <a:buChar char="•"/>
            </a:pPr>
            <a:r>
              <a:rPr lang="en-US" dirty="0"/>
              <a:t>The water fountain for white people is nicer than the water fountain for people of color.  This demonstrates the point of the civil rights movement and the efforts made to end segregation.  There simply is no way to have separate, but equal services and this definitely holds true in education.</a:t>
            </a:r>
          </a:p>
          <a:p>
            <a:pPr marL="171450" indent="-171450">
              <a:buFont typeface="Arial" panose="020B0604020202020204" pitchFamily="34" charset="0"/>
              <a:buChar char="•"/>
            </a:pPr>
            <a:r>
              <a:rPr lang="en-US" dirty="0"/>
              <a:t>When we look back on the Civil Rights Movement for Racial Equality and we see images like this one, it does not stir up feelings of pride in our history, but instead it stirs up feelings of shame.  It reminds us of a time when we devalued whole populations of people for simply having different colored skin – something that absolutely should never have been a measure of a person’s value.</a:t>
            </a:r>
          </a:p>
        </p:txBody>
      </p:sp>
    </p:spTree>
    <p:extLst>
      <p:ext uri="{BB962C8B-B14F-4D97-AF65-F5344CB8AC3E}">
        <p14:creationId xmlns:p14="http://schemas.microsoft.com/office/powerpoint/2010/main" val="3831894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respect to equality for people with disabilities, we have a situation in many of our schools that is far more serious than a digital divide.</a:t>
            </a:r>
          </a:p>
          <a:p>
            <a:pPr marL="171450" indent="-171450">
              <a:buFont typeface="Arial" panose="020B0604020202020204" pitchFamily="34" charset="0"/>
              <a:buChar char="•"/>
            </a:pPr>
            <a:r>
              <a:rPr lang="en-US" dirty="0"/>
              <a:t>Even though accessibility is a civil right, that does not mean that it is a reality in the lives of people with disabilities.</a:t>
            </a:r>
          </a:p>
          <a:p>
            <a:pPr marL="171450" indent="-171450">
              <a:buFont typeface="Arial" panose="020B0604020202020204" pitchFamily="34" charset="0"/>
              <a:buChar char="•"/>
            </a:pPr>
            <a:r>
              <a:rPr lang="en-US" dirty="0"/>
              <a:t>If we are going to make the changes that are necessary to make, we have to understand the severity and urgency of the problem we are trying to solve.</a:t>
            </a:r>
          </a:p>
        </p:txBody>
      </p:sp>
    </p:spTree>
    <p:extLst>
      <p:ext uri="{BB962C8B-B14F-4D97-AF65-F5344CB8AC3E}">
        <p14:creationId xmlns:p14="http://schemas.microsoft.com/office/powerpoint/2010/main" val="4199627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a:t>
            </a:r>
            <a:r>
              <a:rPr lang="en-US" dirty="0" err="1"/>
              <a:t>Edyburn</a:t>
            </a:r>
            <a:r>
              <a:rPr lang="en-US" dirty="0"/>
              <a:t> explains what is happening in our schools in terms of access to the general curriculum</a:t>
            </a:r>
          </a:p>
        </p:txBody>
      </p:sp>
      <p:sp>
        <p:nvSpPr>
          <p:cNvPr id="4" name="Slide Number Placeholder 3"/>
          <p:cNvSpPr>
            <a:spLocks noGrp="1"/>
          </p:cNvSpPr>
          <p:nvPr>
            <p:ph type="sldNum" sz="quarter" idx="10"/>
          </p:nvPr>
        </p:nvSpPr>
        <p:spPr/>
        <p:txBody>
          <a:bodyPr/>
          <a:lstStyle/>
          <a:p>
            <a:fld id="{B73F4B35-2392-402F-A841-499DFDD8F1DA}" type="slidenum">
              <a:rPr lang="en-US" smtClean="0"/>
              <a:t>33</a:t>
            </a:fld>
            <a:endParaRPr lang="en-US"/>
          </a:p>
        </p:txBody>
      </p:sp>
    </p:spTree>
    <p:extLst>
      <p:ext uri="{BB962C8B-B14F-4D97-AF65-F5344CB8AC3E}">
        <p14:creationId xmlns:p14="http://schemas.microsoft.com/office/powerpoint/2010/main" val="3209472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Right now, the reality is that the pace of technology is often driving what happens in education, rather than education making systematic, thoughtful decisions about how best to use technology.</a:t>
            </a:r>
          </a:p>
          <a:p>
            <a:pPr marL="171450" indent="-171450">
              <a:buFont typeface="Arial" panose="020B0604020202020204" pitchFamily="34" charset="0"/>
              <a:buChar char="•"/>
            </a:pPr>
            <a:r>
              <a:rPr lang="en-US" dirty="0"/>
              <a:t>The term “innovation” is often equated with “new” and time is not always taken to evaluate the efficacy and accessibility of the tools we use in our classrooms.</a:t>
            </a:r>
          </a:p>
          <a:p>
            <a:pPr marL="171450" indent="-171450">
              <a:buFont typeface="Arial" panose="020B0604020202020204" pitchFamily="34" charset="0"/>
              <a:buChar char="•"/>
            </a:pPr>
            <a:r>
              <a:rPr lang="en-US" dirty="0"/>
              <a:t>The result is that students with certain types of disabilities cannot get through the front door of our technology systems and therefore are digitally segregated from other learners.</a:t>
            </a:r>
          </a:p>
          <a:p>
            <a:pPr marL="171450" indent="-171450">
              <a:buFont typeface="Arial" panose="020B0604020202020204" pitchFamily="34" charset="0"/>
              <a:buChar char="•"/>
            </a:pPr>
            <a:r>
              <a:rPr lang="en-US" dirty="0"/>
              <a:t>Right now we have an opportunity to write our history where this issue is concerned.</a:t>
            </a:r>
          </a:p>
          <a:p>
            <a:pPr marL="628650" lvl="1" indent="-171450">
              <a:buFont typeface="Arial" panose="020B0604020202020204" pitchFamily="34" charset="0"/>
              <a:buChar char="•"/>
            </a:pPr>
            <a:r>
              <a:rPr lang="en-US" dirty="0"/>
              <a:t>Will we look back on this time as a time when equally effective access was the priority in our schools, or</a:t>
            </a:r>
          </a:p>
          <a:p>
            <a:pPr marL="628650" lvl="1" indent="-171450">
              <a:buFont typeface="Arial" panose="020B0604020202020204" pitchFamily="34" charset="0"/>
              <a:buChar char="•"/>
            </a:pPr>
            <a:r>
              <a:rPr lang="en-US" dirty="0"/>
              <a:t>Will we remember this as a time when people with disabilities were marginalized in the name of innovation?</a:t>
            </a:r>
          </a:p>
        </p:txBody>
      </p:sp>
    </p:spTree>
    <p:extLst>
      <p:ext uri="{BB962C8B-B14F-4D97-AF65-F5344CB8AC3E}">
        <p14:creationId xmlns:p14="http://schemas.microsoft.com/office/powerpoint/2010/main" val="330479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pPr marL="174982" indent="-174982" defTabSz="933237">
              <a:buFont typeface="Arial" panose="020B0604020202020204" pitchFamily="34" charset="0"/>
              <a:buChar char="•"/>
              <a:defRPr/>
            </a:pPr>
            <a:r>
              <a:rPr lang="en-US" dirty="0"/>
              <a:t>In terms of access to digital content, people may experience physical, sensory or cognitive barriers.</a:t>
            </a:r>
            <a:endParaRPr lang="en-US" altLang="en-US" dirty="0"/>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8255" indent="-291636">
              <a:defRPr>
                <a:solidFill>
                  <a:schemeClr val="tx1"/>
                </a:solidFill>
                <a:latin typeface="Arial" panose="020B0604020202020204" pitchFamily="34" charset="0"/>
                <a:cs typeface="Arial" panose="020B0604020202020204" pitchFamily="34" charset="0"/>
              </a:defRPr>
            </a:lvl2pPr>
            <a:lvl3pPr marL="1166546" indent="-233309">
              <a:defRPr>
                <a:solidFill>
                  <a:schemeClr val="tx1"/>
                </a:solidFill>
                <a:latin typeface="Arial" panose="020B0604020202020204" pitchFamily="34" charset="0"/>
                <a:cs typeface="Arial" panose="020B0604020202020204" pitchFamily="34" charset="0"/>
              </a:defRPr>
            </a:lvl3pPr>
            <a:lvl4pPr marL="1633164" indent="-233309">
              <a:defRPr>
                <a:solidFill>
                  <a:schemeClr val="tx1"/>
                </a:solidFill>
                <a:latin typeface="Arial" panose="020B0604020202020204" pitchFamily="34" charset="0"/>
                <a:cs typeface="Arial" panose="020B0604020202020204" pitchFamily="34" charset="0"/>
              </a:defRPr>
            </a:lvl4pPr>
            <a:lvl5pPr marL="2099782" indent="-233309">
              <a:defRPr>
                <a:solidFill>
                  <a:schemeClr val="tx1"/>
                </a:solidFill>
                <a:latin typeface="Arial" panose="020B0604020202020204" pitchFamily="34" charset="0"/>
                <a:cs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17E2FB-DF1F-4B7A-80E0-62AA054E502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27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shows a line with arrows on either end.  The line represents the spectrum of human ability, ranging from severe disabilities on the far left to gifted on the far right.</a:t>
            </a:r>
          </a:p>
          <a:p>
            <a:pPr marL="171450" indent="-171450">
              <a:buFont typeface="Arial" panose="020B0604020202020204" pitchFamily="34" charset="0"/>
              <a:buChar char="•"/>
            </a:pPr>
            <a:r>
              <a:rPr lang="en-US" baseline="0" dirty="0"/>
              <a:t>There is a tendency to think that most people are average and that if we design everything for the largest number of people in the middle, that we can just make some adjustments to meet the needs of people on either end of the spectrum because there aren’t that many people who are actually different.</a:t>
            </a:r>
          </a:p>
        </p:txBody>
      </p:sp>
    </p:spTree>
    <p:extLst>
      <p:ext uri="{BB962C8B-B14F-4D97-AF65-F5344CB8AC3E}">
        <p14:creationId xmlns:p14="http://schemas.microsoft.com/office/powerpoint/2010/main" val="327366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745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a:t>
            </a:r>
            <a:r>
              <a:rPr lang="en-US" sz="1200" baseline="0" dirty="0"/>
              <a:t> reality, t</a:t>
            </a:r>
            <a:r>
              <a:rPr lang="en-US" sz="1200" dirty="0"/>
              <a:t>he majority of people do NOT</a:t>
            </a:r>
            <a:r>
              <a:rPr lang="en-US" sz="1200" baseline="0" dirty="0"/>
              <a:t> </a:t>
            </a:r>
            <a:r>
              <a:rPr lang="en-US" sz="1200" dirty="0"/>
              <a:t>fit neatly into average user buckets along an ability spectrum.  Peoples’ abilities are actually spread all over the three spectrums of physical, sensory and cognitive</a:t>
            </a:r>
            <a:r>
              <a:rPr lang="en-US" sz="1200" baseline="0" dirty="0"/>
              <a:t> abilities</a:t>
            </a:r>
            <a:r>
              <a:rPr lang="en-US" sz="1200" dirty="0"/>
              <a:t> …</a:t>
            </a:r>
            <a:r>
              <a:rPr lang="en-US" sz="1200" baseline="0" dirty="0"/>
              <a:t> w</a:t>
            </a:r>
            <a:r>
              <a:rPr lang="en-US" sz="1200" dirty="0"/>
              <a:t>ith many people falling somewhere between the middle and the more extreme ends.</a:t>
            </a:r>
            <a:endParaRPr lang="en-US" baseline="0" dirty="0"/>
          </a:p>
          <a:p>
            <a:pPr marL="171450" indent="-171450">
              <a:buFont typeface="Arial" panose="020B0604020202020204" pitchFamily="34" charset="0"/>
              <a:buChar char="•"/>
            </a:pPr>
            <a:r>
              <a:rPr lang="en-US" baseline="0" dirty="0"/>
              <a:t>Just as on the previous slide, this slide shows a horizontal line labeled, “Spectrum of Human Ability “ with arrows on each end of the line. </a:t>
            </a:r>
          </a:p>
          <a:p>
            <a:pPr marL="628650" lvl="1" indent="-171450">
              <a:buFont typeface="Arial" panose="020B0604020202020204" pitchFamily="34" charset="0"/>
              <a:buChar char="•"/>
            </a:pPr>
            <a:r>
              <a:rPr lang="en-US" baseline="0" dirty="0"/>
              <a:t>However, rather than showing the human icons as being partitioned into buckets, the icons are instead spread across the line to illustrate that people cover the entire spectrum of human ability.  If we try to force people into buckets we will actually be less innovative and less flexible and therefore miss meeting the needs of people who fall between the middle and the extreme ends.</a:t>
            </a:r>
          </a:p>
          <a:p>
            <a:pPr marL="628650" lvl="1" indent="-171450">
              <a:buFont typeface="Arial" panose="020B0604020202020204" pitchFamily="34" charset="0"/>
              <a:buChar char="•"/>
            </a:pPr>
            <a:r>
              <a:rPr lang="en-US" baseline="0" dirty="0"/>
              <a:t>If, however, we consider diverse needs in the design and implementation of digital tools, those tools will be more flexible and adaptable to personalized needs.</a:t>
            </a:r>
          </a:p>
          <a:p>
            <a:pPr marL="628650" lvl="1" indent="-171450">
              <a:buFont typeface="Arial" panose="020B0604020202020204" pitchFamily="34" charset="0"/>
              <a:buChar char="•"/>
            </a:pPr>
            <a:r>
              <a:rPr lang="en-US" baseline="0" dirty="0"/>
              <a:t>This will lead to the expansion in the number of people who can use the tools efficiently to meet their educational and vocational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And … just to make things more interesting, all people have varying levels of ability in all three categories of Physical, Sensory, and Cognitive abilities.</a:t>
            </a:r>
          </a:p>
          <a:p>
            <a:pPr marL="171450" indent="-171450">
              <a:buFont typeface="Arial" panose="020B0604020202020204" pitchFamily="34" charset="0"/>
              <a:buChar char="•"/>
            </a:pPr>
            <a:r>
              <a:rPr lang="en-US" dirty="0"/>
              <a:t>At any given moment in a person’s life, they can function</a:t>
            </a:r>
            <a:r>
              <a:rPr lang="en-US" baseline="0" dirty="0"/>
              <a:t> at various levels of ability across the physical, sensory, and cognitive spectrums of ability.</a:t>
            </a:r>
          </a:p>
        </p:txBody>
      </p:sp>
    </p:spTree>
    <p:extLst>
      <p:ext uri="{BB962C8B-B14F-4D97-AF65-F5344CB8AC3E}">
        <p14:creationId xmlns:p14="http://schemas.microsoft.com/office/powerpoint/2010/main" val="3616338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fontAlgn="base">
              <a:buFont typeface="Arial" panose="020B0604020202020204" pitchFamily="34" charset="0"/>
              <a:buNone/>
              <a:defRPr/>
            </a:pPr>
            <a:r>
              <a:rPr lang="en-US" dirty="0"/>
              <a:t>As an example:</a:t>
            </a:r>
          </a:p>
          <a:p>
            <a:pPr marL="174982" indent="-174982" defTabSz="933237" fontAlgn="base">
              <a:buFont typeface="Arial" panose="020B0604020202020204" pitchFamily="34" charset="0"/>
              <a:buChar char="•"/>
              <a:defRPr/>
            </a:pPr>
            <a:r>
              <a:rPr lang="en-US" dirty="0"/>
              <a:t>Stephen Hawking</a:t>
            </a:r>
            <a:r>
              <a:rPr lang="en-US" baseline="0" dirty="0"/>
              <a:t> </a:t>
            </a:r>
            <a:r>
              <a:rPr lang="en-US" dirty="0"/>
              <a:t>had multiple impairments,</a:t>
            </a:r>
            <a:r>
              <a:rPr lang="en-US" baseline="0" dirty="0"/>
              <a:t> but he was only disabled when his environments made him so.  Without a power wheelchair custom-designed to meet his needs, he was not able to move independently.  Without an augmentative communication device, his instantaneous communication would have been severely limited. </a:t>
            </a:r>
          </a:p>
          <a:p>
            <a:pPr marL="174982" indent="-174982" defTabSz="933237" fontAlgn="base">
              <a:buFont typeface="Arial" panose="020B0604020202020204" pitchFamily="34" charset="0"/>
              <a:buChar char="•"/>
              <a:defRPr/>
            </a:pPr>
            <a:r>
              <a:rPr lang="en-US" baseline="0" dirty="0"/>
              <a:t>However, when his environments were flexible enough to accommodate the tools he used for mobility, speech, and vision, then he was able to do what he wanted to do and what he needed to do by using those tools. </a:t>
            </a:r>
          </a:p>
          <a:p>
            <a:pPr marL="171450" indent="-171450">
              <a:buFont typeface="Arial" panose="020B0604020202020204" pitchFamily="34" charset="0"/>
              <a:buChar char="•"/>
            </a:pPr>
            <a:r>
              <a:rPr lang="en-US" baseline="0" dirty="0"/>
              <a:t>Stephen Hawking had a visual impairment, as evidenced by the fact that he wore glasses.  He also had multiple and significant physical impairments that impacted his ability to walk, use his hands, and speak. </a:t>
            </a:r>
          </a:p>
          <a:p>
            <a:pPr marL="171450" indent="-171450">
              <a:buFont typeface="Arial" panose="020B0604020202020204" pitchFamily="34" charset="0"/>
              <a:buChar char="•"/>
            </a:pPr>
            <a:r>
              <a:rPr lang="en-US" baseline="0" dirty="0"/>
              <a:t>Despite his physical and sensory challenges, … he was a brilliant scientist who would be considered on the gifted end of the cognitive abilities spectrum.</a:t>
            </a:r>
          </a:p>
        </p:txBody>
      </p:sp>
    </p:spTree>
    <p:extLst>
      <p:ext uri="{BB962C8B-B14F-4D97-AF65-F5344CB8AC3E}">
        <p14:creationId xmlns:p14="http://schemas.microsoft.com/office/powerpoint/2010/main" val="727349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To illustrate this further, when thinking about Stephen Hawking’s impairments, let’s take a minute to consider the two spectrums of Physical and Cognitive 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 the screen we show a graph with Physical Abilities along the x-axis, with arrows on each end, pointing to the left and to the right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 is intersected in the middle by the y-axis, which indicates Cognitive Abilities.  Just like the x-axis, the y-axis has arrows on each end, pointing toward the top and the bottom.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Physical impairments are indicated on the left side of the x-axis with the more severe impairments on the far left side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Physical abilities are on the right side of the x-axis with physically gifted on the far right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Cognitive </a:t>
            </a:r>
            <a:r>
              <a:rPr lang="en-US" u="none" baseline="0" dirty="0"/>
              <a:t>abilities</a:t>
            </a:r>
            <a:r>
              <a:rPr lang="en-US" baseline="0" dirty="0"/>
              <a:t> are indicated on the y-axis, right above the x-axis, with cognitively gifted being at the top.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Cognitive </a:t>
            </a:r>
            <a:r>
              <a:rPr lang="en-US" u="none" baseline="0" dirty="0"/>
              <a:t>impairments</a:t>
            </a:r>
            <a:r>
              <a:rPr lang="en-US" baseline="0" dirty="0"/>
              <a:t> are indicated on the y-axis, below the x-axis, with severe cognitive impairments being at the bottom.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we were to place a human icon on this graph to represent Stephen Hawking, it would be located in the far-upper-left corner to indicate severe physical impairments and gifted cognitive ability.</a:t>
            </a:r>
          </a:p>
        </p:txBody>
      </p:sp>
    </p:spTree>
    <p:extLst>
      <p:ext uri="{BB962C8B-B14F-4D97-AF65-F5344CB8AC3E}">
        <p14:creationId xmlns:p14="http://schemas.microsoft.com/office/powerpoint/2010/main" val="957870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Just like Stephen Hawking, students in K12 will have abilities that will fall across the three spectrums of physical, sensory, and cognitive abilities….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graph on this slide shows the intersection of these three spectrums with lines, similar to the previous graph.  This is done to illustrate the variability in human 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 two people will be at exactly the same spot for all three spectrums.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 a matter of fact, I feel fairly certain that everyone thinks of him or herself as being different in their physical, cognitive, and sensory abilities when compared to other people … and EVEN different when compared to a version of their younger selves.</a:t>
            </a:r>
            <a:endParaRPr lang="en-US" dirty="0"/>
          </a:p>
          <a:p>
            <a:pPr marL="171450" indent="-171450">
              <a:buFont typeface="Arial" panose="020B0604020202020204" pitchFamily="34" charset="0"/>
              <a:buChar char="•"/>
            </a:pPr>
            <a:r>
              <a:rPr lang="en-US" baseline="0" dirty="0"/>
              <a:t>Remember, Stephen Hawking’s impairments were a result of a degenerative illness, so when he was younger, he had abilities that he did not have later in life. </a:t>
            </a:r>
          </a:p>
          <a:p>
            <a:pPr marL="171450" indent="-171450">
              <a:buFont typeface="Arial" panose="020B0604020202020204" pitchFamily="34" charset="0"/>
              <a:buChar char="•"/>
            </a:pPr>
            <a:r>
              <a:rPr lang="en-US" baseline="0" dirty="0"/>
              <a:t>The point here is that everyone is unique and their needs can and will change over time and according to their environments.</a:t>
            </a:r>
          </a:p>
        </p:txBody>
      </p:sp>
    </p:spTree>
    <p:extLst>
      <p:ext uri="{BB962C8B-B14F-4D97-AF65-F5344CB8AC3E}">
        <p14:creationId xmlns:p14="http://schemas.microsoft.com/office/powerpoint/2010/main" val="1912407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Margaret Mead once wisely said, “You are absolutely unique … just like everyone else.”</a:t>
            </a:r>
          </a:p>
        </p:txBody>
      </p:sp>
    </p:spTree>
    <p:extLst>
      <p:ext uri="{BB962C8B-B14F-4D97-AF65-F5344CB8AC3E}">
        <p14:creationId xmlns:p14="http://schemas.microsoft.com/office/powerpoint/2010/main" val="624365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Even though we know better, it’s human nature to look for the silver bullet – the one solution that will solve all of our problems.  As expected, when we try to apply single solutions to diverse needs, the results are less than satisfactory.</a:t>
            </a:r>
          </a:p>
          <a:p>
            <a:pPr marL="171450" indent="-171450">
              <a:buFont typeface="Arial" panose="020B0604020202020204" pitchFamily="34" charset="0"/>
              <a:buChar char="•"/>
            </a:pPr>
            <a:r>
              <a:rPr lang="en-US" dirty="0"/>
              <a:t>Anyone who has been in education for any length of time knows about the phenomenon of the swinging pendulum.</a:t>
            </a:r>
          </a:p>
          <a:p>
            <a:pPr marL="171450" indent="-171450">
              <a:buFont typeface="Arial" panose="020B0604020202020204" pitchFamily="34" charset="0"/>
              <a:buChar char="•"/>
            </a:pPr>
            <a:r>
              <a:rPr lang="en-US" dirty="0"/>
              <a:t>The primary cause of pendulum swinging is rooted in assumptions.  When we make assumptions, we make mistakes.</a:t>
            </a:r>
          </a:p>
        </p:txBody>
      </p:sp>
    </p:spTree>
    <p:extLst>
      <p:ext uri="{BB962C8B-B14F-4D97-AF65-F5344CB8AC3E}">
        <p14:creationId xmlns:p14="http://schemas.microsoft.com/office/powerpoint/2010/main" val="2670019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sz="1200" dirty="0"/>
              <a:t>On this slide, there is a man sitting at a desk.  Several different types of animals are standing in a line in front of the desk with a tree behind them.  There is a bird, a monkey, a penguin, an elephant, a fish in a fish bowl, a seal, and a dog.  The man is telling the animals that “For  a fair selection, everybody has to take the same exam.  Please climb</a:t>
            </a:r>
            <a:r>
              <a:rPr lang="en-US" sz="1200" baseline="0" dirty="0"/>
              <a:t> that tree.</a:t>
            </a:r>
            <a:r>
              <a:rPr lang="en-US" sz="1200" dirty="0"/>
              <a:t>“ The monkey looks really happy because he can climb the tree without any problem, but for everyone else, the bird included, it is not going to be possible to “climb” the tree.</a:t>
            </a:r>
          </a:p>
          <a:p>
            <a:pPr marL="174982" indent="-174982" defTabSz="933237">
              <a:buFont typeface="Arial" panose="020B0604020202020204" pitchFamily="34" charset="0"/>
              <a:buChar char="•"/>
              <a:defRPr/>
            </a:pPr>
            <a:r>
              <a:rPr lang="en-US" sz="1200" dirty="0"/>
              <a:t>Whether we want to admit it or not, students with needs that diverge from the mythical average student have historically been excluded by design.</a:t>
            </a:r>
          </a:p>
          <a:p>
            <a:pPr marL="174982" indent="-174982" defTabSz="933237">
              <a:buFont typeface="Arial" panose="020B0604020202020204" pitchFamily="34" charset="0"/>
              <a:buChar char="•"/>
              <a:defRPr/>
            </a:pPr>
            <a:r>
              <a:rPr lang="en-US" sz="1200" dirty="0"/>
              <a:t>When, for whatever reason, designers and developers don’t consider the full range of diverse needs that users have, the unintended consequence is that students who don’t meet the mold are excluded from educational or vocational opportunities, simply because products and services are not designed to be accessible and are therefore inflexible and unable to be adapted to the needs of the user.</a:t>
            </a:r>
          </a:p>
        </p:txBody>
      </p:sp>
    </p:spTree>
    <p:extLst>
      <p:ext uri="{BB962C8B-B14F-4D97-AF65-F5344CB8AC3E}">
        <p14:creationId xmlns:p14="http://schemas.microsoft.com/office/powerpoint/2010/main" val="3543614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In almost every aspect of our lives, we are given choices.</a:t>
            </a:r>
          </a:p>
          <a:p>
            <a:pPr marL="171450" indent="-171450">
              <a:buFont typeface="Arial" panose="020B0604020202020204" pitchFamily="34" charset="0"/>
              <a:buChar char="•"/>
            </a:pPr>
            <a:r>
              <a:rPr lang="en-US" baseline="0" dirty="0"/>
              <a:t>On this slide, you see a picture of cereal boxes in a grocery store. </a:t>
            </a:r>
          </a:p>
          <a:p>
            <a:pPr marL="171450" indent="-171450">
              <a:buFont typeface="Arial" panose="020B0604020202020204" pitchFamily="34" charset="0"/>
              <a:buChar char="•"/>
            </a:pPr>
            <a:r>
              <a:rPr lang="en-US" baseline="0" dirty="0"/>
              <a:t>There is a wide variety of choices because the store owner knows that people want to choose which cereals they eat.</a:t>
            </a:r>
          </a:p>
          <a:p>
            <a:endParaRPr lang="en-US" dirty="0"/>
          </a:p>
        </p:txBody>
      </p:sp>
    </p:spTree>
    <p:extLst>
      <p:ext uri="{BB962C8B-B14F-4D97-AF65-F5344CB8AC3E}">
        <p14:creationId xmlns:p14="http://schemas.microsoft.com/office/powerpoint/2010/main" val="3322782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What would it make you feel like if the store owner decided that he or she knew what was best for you and only offered you one kind of cereal?</a:t>
            </a:r>
          </a:p>
          <a:p>
            <a:pPr marL="171450" indent="-171450">
              <a:buFont typeface="Arial" panose="020B0604020202020204" pitchFamily="34" charset="0"/>
              <a:buChar char="•"/>
            </a:pPr>
            <a:r>
              <a:rPr lang="en-US" baseline="0" dirty="0"/>
              <a:t>You probably wouldn’t shop there any more.</a:t>
            </a:r>
          </a:p>
        </p:txBody>
      </p:sp>
    </p:spTree>
    <p:extLst>
      <p:ext uri="{BB962C8B-B14F-4D97-AF65-F5344CB8AC3E}">
        <p14:creationId xmlns:p14="http://schemas.microsoft.com/office/powerpoint/2010/main" val="63827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marR="0" lvl="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Unfortunately, when we make the same kinds of singular decisions for students, they often don’t have the luxury of choosing a different school.</a:t>
            </a:r>
          </a:p>
          <a:p>
            <a:pPr marL="174982" marR="0" lvl="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With the influx of personal devices in school and access to content being provided on mobile devices, the educational environments in which students are learning are no longer limited to brick and mortar schools.</a:t>
            </a:r>
          </a:p>
          <a:p>
            <a:pPr marL="632182" marR="0" lvl="1"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Students are learning on buses, at parks, in their bedrooms, and on their bicycles.</a:t>
            </a:r>
          </a:p>
          <a:p>
            <a:pPr marL="632182" marR="0" lvl="1"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They are learning outside and inside, in sunny environments and in the shade; in well-lit rooms and in rooms with limited lighting.</a:t>
            </a:r>
          </a:p>
          <a:p>
            <a:pPr marL="632182" marR="0" lvl="1"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no longer have the luxury of limiting access to controlled environments, which is why choice and flexibility are important in the tools we use.</a:t>
            </a:r>
          </a:p>
          <a:p>
            <a:pPr marL="174982" marR="0" lvl="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have to take into account that disabilities are a consequence of the environments we all find ourselves in</a:t>
            </a:r>
          </a:p>
        </p:txBody>
      </p:sp>
    </p:spTree>
    <p:extLst>
      <p:ext uri="{BB962C8B-B14F-4D97-AF65-F5344CB8AC3E}">
        <p14:creationId xmlns:p14="http://schemas.microsoft.com/office/powerpoint/2010/main" val="101117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Ben - Austin ISD</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Diego - Austin ISD </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Archer - University of Texas at Austin</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Adelyn - Texas School for the Blind and Visually Impaired (TSBVI)</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Robbi Cooper – Parent of student in Austin ISD</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Evelyn Granger – Parent of student at TSBVI</a:t>
            </a:r>
          </a:p>
          <a:p>
            <a:pPr rtl="0" fontAlgn="base"/>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Desiree </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Sturdevant</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 – Parent with a visual impairment</a:t>
            </a:r>
          </a:p>
        </p:txBody>
      </p:sp>
    </p:spTree>
    <p:extLst>
      <p:ext uri="{BB962C8B-B14F-4D97-AF65-F5344CB8AC3E}">
        <p14:creationId xmlns:p14="http://schemas.microsoft.com/office/powerpoint/2010/main" val="3613256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With that idea in mind, let’s review </a:t>
            </a:r>
            <a:r>
              <a:rPr lang="en-US" baseline="0" dirty="0"/>
              <a:t>some common accommodations for people with permanent impairments that can also be helpful to people who may find themselves in situations that temporarily impair their normal abilities.</a:t>
            </a:r>
            <a:endParaRPr lang="en-US" dirty="0"/>
          </a:p>
        </p:txBody>
      </p:sp>
    </p:spTree>
    <p:extLst>
      <p:ext uri="{BB962C8B-B14F-4D97-AF65-F5344CB8AC3E}">
        <p14:creationId xmlns:p14="http://schemas.microsoft.com/office/powerpoint/2010/main" val="1634749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a:t>For physical impairments:</a:t>
            </a:r>
          </a:p>
          <a:p>
            <a:pPr marL="174982" indent="-174982">
              <a:buFont typeface="Arial" panose="020B0604020202020204" pitchFamily="34" charset="0"/>
              <a:buChar char="•"/>
            </a:pPr>
            <a:r>
              <a:rPr lang="en-US" baseline="0" dirty="0"/>
              <a:t>Curb cuts are used by people in wheelchairs,</a:t>
            </a:r>
          </a:p>
          <a:p>
            <a:pPr marL="632182" lvl="1" indent="-174982">
              <a:buFont typeface="Arial" panose="020B0604020202020204" pitchFamily="34" charset="0"/>
              <a:buChar char="•"/>
            </a:pPr>
            <a:r>
              <a:rPr lang="en-US" baseline="0" dirty="0"/>
              <a:t>but also by people with luggage, baby strollers, dollies, etc.</a:t>
            </a:r>
          </a:p>
          <a:p>
            <a:pPr marL="174982" lvl="0" indent="-174982">
              <a:buFont typeface="Arial" panose="020B0604020202020204" pitchFamily="34" charset="0"/>
              <a:buChar char="•"/>
            </a:pPr>
            <a:r>
              <a:rPr lang="en-US" baseline="0" dirty="0"/>
              <a:t>Alternative mice may be necessary for people with severe fine motor deficits,</a:t>
            </a:r>
          </a:p>
          <a:p>
            <a:pPr marL="632182" lvl="1" indent="-174982">
              <a:buFont typeface="Arial" panose="020B0604020202020204" pitchFamily="34" charset="0"/>
              <a:buChar char="•"/>
            </a:pPr>
            <a:r>
              <a:rPr lang="en-US" baseline="0" dirty="0"/>
              <a:t>but can also benefit people with repetitive motion injuries.</a:t>
            </a:r>
          </a:p>
          <a:p>
            <a:pPr marL="174982" lvl="0" indent="-174982">
              <a:buFont typeface="Arial" panose="020B0604020202020204" pitchFamily="34" charset="0"/>
              <a:buChar char="•"/>
            </a:pPr>
            <a:r>
              <a:rPr lang="en-US" baseline="0" dirty="0"/>
              <a:t>Word prediction software can increase the typing speed and accuracy of people with physical or learning impairments,</a:t>
            </a:r>
          </a:p>
          <a:p>
            <a:pPr marL="632182" lvl="1" indent="-174982">
              <a:buFont typeface="Arial" panose="020B0604020202020204" pitchFamily="34" charset="0"/>
              <a:buChar char="•"/>
            </a:pPr>
            <a:r>
              <a:rPr lang="en-US" baseline="0" dirty="0"/>
              <a:t>but can also support people who are texting and are not able to pay close attention to the accuracy of their typing.</a:t>
            </a:r>
          </a:p>
          <a:p>
            <a:pPr marL="174982" indent="-174982">
              <a:buFont typeface="Arial" panose="020B0604020202020204" pitchFamily="34" charset="0"/>
              <a:buChar char="•"/>
            </a:pPr>
            <a:r>
              <a:rPr lang="en-US" baseline="0" dirty="0"/>
              <a:t>One-handed or one-finger use of mobile devices occurs with people who have varying motor impairments,</a:t>
            </a:r>
          </a:p>
          <a:p>
            <a:pPr marL="632182" lvl="1" indent="-174982">
              <a:buFont typeface="Arial" panose="020B0604020202020204" pitchFamily="34" charset="0"/>
              <a:buChar char="•"/>
            </a:pPr>
            <a:r>
              <a:rPr lang="en-US" baseline="0" dirty="0"/>
              <a:t>but also occurs with people who are carrying babies, groceries, or who are on public transportation and are standing and holding onto a rail with one hand.</a:t>
            </a:r>
          </a:p>
          <a:p>
            <a:pPr marL="174982" indent="-174982">
              <a:buFont typeface="Arial" panose="020B0604020202020204" pitchFamily="34" charset="0"/>
              <a:buChar char="•"/>
            </a:pPr>
            <a:r>
              <a:rPr lang="en-US" baseline="0" dirty="0"/>
              <a:t>Voice recognition may be used by people with varying levels of paralysis,</a:t>
            </a:r>
          </a:p>
          <a:p>
            <a:pPr marL="632182" lvl="1" indent="-174982">
              <a:buFont typeface="Arial" panose="020B0604020202020204" pitchFamily="34" charset="0"/>
              <a:buChar char="•"/>
            </a:pPr>
            <a:r>
              <a:rPr lang="en-US" baseline="0" dirty="0"/>
              <a:t>but can also be used by people who are driving or who have temporary injuries to their hands due to accidents or surgeries.</a:t>
            </a:r>
          </a:p>
          <a:p>
            <a:pPr marL="174982" indent="-174982">
              <a:buFont typeface="Arial" panose="020B0604020202020204" pitchFamily="34" charset="0"/>
              <a:buChar char="•"/>
            </a:pPr>
            <a:r>
              <a:rPr lang="en-US" baseline="0" dirty="0"/>
              <a:t>Motorized wheelchairs are used by people with significant motor impairments, such as cerebral palsy,</a:t>
            </a:r>
          </a:p>
          <a:p>
            <a:pPr marL="632182" lvl="1" indent="-174982">
              <a:buFont typeface="Arial" panose="020B0604020202020204" pitchFamily="34" charset="0"/>
              <a:buChar char="•"/>
            </a:pPr>
            <a:r>
              <a:rPr lang="en-US" baseline="0" dirty="0"/>
              <a:t>but can also be used by people who have temporary, but significant motor impairments, due to severe injuries or long-term disease.</a:t>
            </a:r>
            <a:endParaRPr lang="en-US" dirty="0"/>
          </a:p>
        </p:txBody>
      </p:sp>
    </p:spTree>
    <p:extLst>
      <p:ext uri="{BB962C8B-B14F-4D97-AF65-F5344CB8AC3E}">
        <p14:creationId xmlns:p14="http://schemas.microsoft.com/office/powerpoint/2010/main" val="3383457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a:t>
            </a:r>
            <a:r>
              <a:rPr lang="en-US" baseline="0" dirty="0"/>
              <a:t> Sensory Impairments:</a:t>
            </a:r>
            <a:endParaRPr lang="en-US" dirty="0"/>
          </a:p>
          <a:p>
            <a:pPr marL="174982" indent="-174982">
              <a:buFont typeface="Arial" panose="020B0604020202020204" pitchFamily="34" charset="0"/>
              <a:buChar char="•"/>
            </a:pPr>
            <a:r>
              <a:rPr lang="en-US" dirty="0"/>
              <a:t>Captions</a:t>
            </a:r>
            <a:r>
              <a:rPr lang="en-US" baseline="0" dirty="0"/>
              <a:t> are used by people who are deaf or hard of hearing,</a:t>
            </a:r>
          </a:p>
          <a:p>
            <a:pPr marL="632182" lvl="1" indent="-174982">
              <a:buFont typeface="Arial" panose="020B0604020202020204" pitchFamily="34" charset="0"/>
              <a:buChar char="•"/>
            </a:pPr>
            <a:r>
              <a:rPr lang="en-US" baseline="0" dirty="0"/>
              <a:t>but they are also used by people who may just want to make sure they don’t miss dialog in a movie due to actors with heavy accents or poor audio;</a:t>
            </a:r>
          </a:p>
          <a:p>
            <a:pPr marL="632182" lvl="1" indent="-174982">
              <a:buFont typeface="Arial" panose="020B0604020202020204" pitchFamily="34" charset="0"/>
              <a:buChar char="•"/>
            </a:pPr>
            <a:r>
              <a:rPr lang="en-US" baseline="0" dirty="0"/>
              <a:t>they are also useful to people wanting to access audio in noisy environments, or in environments that are intolerant of excessive noise, such as libraries or places of employment.</a:t>
            </a:r>
          </a:p>
          <a:p>
            <a:pPr marL="174982" indent="-174982">
              <a:buFont typeface="Arial" panose="020B0604020202020204" pitchFamily="34" charset="0"/>
              <a:buChar char="•"/>
            </a:pPr>
            <a:r>
              <a:rPr lang="en-US" baseline="0" dirty="0"/>
              <a:t>Transcripts are used by people who are deaf or hard of hearing, as well as people with visual impairments in order to get details about audio-visual material,</a:t>
            </a:r>
          </a:p>
          <a:p>
            <a:pPr marL="632182" lvl="1" indent="-174982">
              <a:buFont typeface="Arial" panose="020B0604020202020204" pitchFamily="34" charset="0"/>
              <a:buChar char="•"/>
            </a:pPr>
            <a:r>
              <a:rPr lang="en-US" baseline="0" dirty="0"/>
              <a:t>but they are also used by people who may not have time to watch an entire video, but instead need to skim through a transcript to cover the basic concept,</a:t>
            </a:r>
          </a:p>
          <a:p>
            <a:pPr marL="632182" lvl="1" indent="-174982">
              <a:buFont typeface="Arial" panose="020B0604020202020204" pitchFamily="34" charset="0"/>
              <a:buChar char="•"/>
            </a:pPr>
            <a:r>
              <a:rPr lang="en-US" baseline="0" dirty="0"/>
              <a:t>or … maybe they are in an environment that is intolerant of noise, but they still need to consume the content of the video.</a:t>
            </a:r>
          </a:p>
          <a:p>
            <a:pPr marL="174982" indent="-174982">
              <a:buFont typeface="Arial" panose="020B0604020202020204" pitchFamily="34" charset="0"/>
              <a:buChar char="•"/>
            </a:pPr>
            <a:r>
              <a:rPr lang="en-US" baseline="0" dirty="0"/>
              <a:t>Portable word processing devices and mobile phones are used by people who are deaf to communicate via text with people who are hearing.  This technology can be used to conduct business, such as buying a car or selling insurance and it benefits people on both sides of the communication.</a:t>
            </a:r>
          </a:p>
          <a:p>
            <a:pPr marL="174982" lvl="0" indent="-174982">
              <a:buFont typeface="Arial" panose="020B0604020202020204" pitchFamily="34" charset="0"/>
              <a:buChar char="•"/>
            </a:pPr>
            <a:r>
              <a:rPr lang="en-US" baseline="0" dirty="0"/>
              <a:t>High Contrast between the text and background colors is important for people with certain types of visual impairments,</a:t>
            </a:r>
          </a:p>
          <a:p>
            <a:pPr marL="632182" lvl="1" indent="-174982">
              <a:buFont typeface="Arial" panose="020B0604020202020204" pitchFamily="34" charset="0"/>
              <a:buChar char="•"/>
            </a:pPr>
            <a:r>
              <a:rPr lang="en-US" baseline="0" dirty="0"/>
              <a:t>But it is also helpful to people who are using their mobile devices in the sun, or who are using them in a mode to preserve battery power</a:t>
            </a:r>
          </a:p>
          <a:p>
            <a:pPr marL="174982" lvl="0" indent="-174982">
              <a:buFont typeface="Arial" panose="020B0604020202020204" pitchFamily="34" charset="0"/>
              <a:buChar char="•"/>
            </a:pPr>
            <a:r>
              <a:rPr lang="en-US" baseline="0" dirty="0"/>
              <a:t>Pinch-Zoom is useful for people with limited vision,</a:t>
            </a:r>
          </a:p>
          <a:p>
            <a:pPr marL="632182" lvl="1" indent="-174982">
              <a:buFont typeface="Arial" panose="020B0604020202020204" pitchFamily="34" charset="0"/>
              <a:buChar char="•"/>
            </a:pPr>
            <a:r>
              <a:rPr lang="en-US" baseline="0" dirty="0"/>
              <a:t>but it is also helpful to people with normal vision or mild visual impairments who need to see details on a map, read a menu in less-than-ideal lighting, or who may be trying to read very small print on a medicine bottle.</a:t>
            </a:r>
          </a:p>
          <a:p>
            <a:pPr marL="174982" lvl="0" indent="-174982">
              <a:buFont typeface="Arial" panose="020B0604020202020204" pitchFamily="34" charset="0"/>
              <a:buChar char="•"/>
            </a:pPr>
            <a:r>
              <a:rPr lang="en-US" baseline="0" dirty="0"/>
              <a:t>Text-to-speech is necessary as a feature of screen readers used by people who are blind to navigate and interact with information </a:t>
            </a:r>
            <a:r>
              <a:rPr lang="en-US" baseline="0" dirty="0" err="1"/>
              <a:t>auditorally</a:t>
            </a:r>
            <a:r>
              <a:rPr lang="en-US" baseline="0" dirty="0"/>
              <a:t>.   It is also very helpful for people with vision who have reading disabilities, such as dyslexia that might affect their ability to decode words. </a:t>
            </a:r>
          </a:p>
          <a:p>
            <a:pPr marL="632182" lvl="1" indent="-174982">
              <a:buFont typeface="Arial" panose="020B0604020202020204" pitchFamily="34" charset="0"/>
              <a:buChar char="•"/>
            </a:pPr>
            <a:r>
              <a:rPr lang="en-US" dirty="0"/>
              <a:t>but is also useful to people who want to listen to books while they drive, or for students who want to read</a:t>
            </a:r>
            <a:r>
              <a:rPr lang="en-US" baseline="0" dirty="0"/>
              <a:t> their homework assignments while doing laundry or riding their bikes to class.</a:t>
            </a:r>
          </a:p>
          <a:p>
            <a:pPr marL="174982" indent="-174982">
              <a:buFont typeface="Arial" panose="020B0604020202020204" pitchFamily="34" charset="0"/>
              <a:buChar char="•"/>
            </a:pPr>
            <a:r>
              <a:rPr lang="en-US" baseline="0" dirty="0"/>
              <a:t>Haptic vibration is essential for people who are deaf AND blind and need a way to be alerted to phone calls, texts or to emergency situations, such as fire alarms. </a:t>
            </a:r>
          </a:p>
          <a:p>
            <a:pPr marL="632182" lvl="1" indent="-174982">
              <a:buFont typeface="Arial" panose="020B0604020202020204" pitchFamily="34" charset="0"/>
              <a:buChar char="•"/>
            </a:pPr>
            <a:r>
              <a:rPr lang="en-US" baseline="0" dirty="0"/>
              <a:t>But haptic vibration is also used by people who are in noise-intolerant situations or in noisy environments where it is difficult to hear a phone ring  and are therefore situationally impaired and need a different way to receive communication alerts.</a:t>
            </a:r>
          </a:p>
          <a:p>
            <a:pPr marL="632182" lvl="1" indent="-174982">
              <a:buFont typeface="Arial" panose="020B0604020202020204" pitchFamily="34" charset="0"/>
              <a:buChar char="•"/>
            </a:pPr>
            <a:r>
              <a:rPr lang="en-US" baseline="0" dirty="0"/>
              <a:t>We are also starting to see haptic feedback technology built into automobiles as a safety precaution that alerts drivers when they are veering too close to obstacles on either side of the car.</a:t>
            </a:r>
          </a:p>
        </p:txBody>
      </p:sp>
    </p:spTree>
    <p:extLst>
      <p:ext uri="{BB962C8B-B14F-4D97-AF65-F5344CB8AC3E}">
        <p14:creationId xmlns:p14="http://schemas.microsoft.com/office/powerpoint/2010/main" val="779585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Cognitive Impairments:</a:t>
            </a:r>
          </a:p>
          <a:p>
            <a:pPr marL="174982" indent="-174982">
              <a:buFont typeface="Arial" panose="020B0604020202020204" pitchFamily="34" charset="0"/>
              <a:buChar char="•"/>
            </a:pPr>
            <a:r>
              <a:rPr lang="en-US" baseline="0" dirty="0"/>
              <a:t>Being able to adjust the brightness on displays helps people with various types of perception issues.  Some people with dyslexia do not do well with bright overhead lighting or with bright lighting on a device and being able to adjust or change the lighting can help them when they have to interact with printed text.</a:t>
            </a:r>
          </a:p>
          <a:p>
            <a:pPr marL="632182" lvl="1" indent="-174982">
              <a:buFont typeface="Arial" panose="020B0604020202020204" pitchFamily="34" charset="0"/>
              <a:buChar char="•"/>
            </a:pPr>
            <a:r>
              <a:rPr lang="en-US" baseline="0" dirty="0"/>
              <a:t>Adjusting the lighting on a device can also help people conserve battery or see the device in different environments where lighting may fluctuate. </a:t>
            </a:r>
          </a:p>
          <a:p>
            <a:pPr marL="174982" indent="-174982">
              <a:buFont typeface="Arial" panose="020B0604020202020204" pitchFamily="34" charset="0"/>
              <a:buChar char="•"/>
            </a:pPr>
            <a:r>
              <a:rPr lang="en-US" baseline="0" dirty="0"/>
              <a:t>Single-column layout can benefit people with a variety of cognitive impairments, including autism. </a:t>
            </a:r>
          </a:p>
          <a:p>
            <a:pPr marL="632182" lvl="1" indent="-174982">
              <a:buFont typeface="Arial" panose="020B0604020202020204" pitchFamily="34" charset="0"/>
              <a:buChar char="•"/>
            </a:pPr>
            <a:r>
              <a:rPr lang="en-US" baseline="0" dirty="0"/>
              <a:t>It can also be helpful to the person who’s computer just crashed and now they have to read a 90-page school assignment on nothing but a small mobile device.</a:t>
            </a:r>
          </a:p>
          <a:p>
            <a:pPr marL="174982" lvl="0" indent="-174982">
              <a:buFont typeface="Arial" panose="020B0604020202020204" pitchFamily="34" charset="0"/>
              <a:buChar char="•"/>
            </a:pPr>
            <a:r>
              <a:rPr lang="en-US" baseline="0" dirty="0"/>
              <a:t>Simplified language can help people with different types of cognitive abilities, </a:t>
            </a:r>
          </a:p>
          <a:p>
            <a:pPr marL="632182" lvl="1" indent="-174982">
              <a:buFont typeface="Arial" panose="020B0604020202020204" pitchFamily="34" charset="0"/>
              <a:buChar char="•"/>
            </a:pPr>
            <a:r>
              <a:rPr lang="en-US" baseline="0" dirty="0"/>
              <a:t>but it can also support second-language learners, or people who are in a hurry or are multi-tasking; plain language is also easier to translate into different languages than complex language.</a:t>
            </a:r>
          </a:p>
          <a:p>
            <a:pPr marL="174982" indent="-174982">
              <a:buFont typeface="Arial" panose="020B0604020202020204" pitchFamily="34" charset="0"/>
              <a:buChar char="•"/>
            </a:pPr>
            <a:r>
              <a:rPr lang="en-US" baseline="0" dirty="0"/>
              <a:t>Phonetic spell checkers and electronic dictionaries support the writing needs of people with varying levels of dysgraphia,</a:t>
            </a:r>
          </a:p>
          <a:p>
            <a:pPr marL="632182" lvl="1" indent="-174982">
              <a:buFont typeface="Arial" panose="020B0604020202020204" pitchFamily="34" charset="0"/>
              <a:buChar char="•"/>
            </a:pPr>
            <a:r>
              <a:rPr lang="en-US" baseline="0" dirty="0"/>
              <a:t>but they also support second-language learners with writing and language acquisition.</a:t>
            </a:r>
          </a:p>
          <a:p>
            <a:pPr marL="632182" lvl="1" indent="-174982">
              <a:buFont typeface="Arial" panose="020B0604020202020204" pitchFamily="34" charset="0"/>
              <a:buChar char="•"/>
            </a:pPr>
            <a:r>
              <a:rPr lang="en-US" baseline="0" dirty="0"/>
              <a:t>Additionally, electronic dictionaries can be useful to people who are simply reading for pleasure on an </a:t>
            </a:r>
            <a:r>
              <a:rPr lang="en-US" baseline="0" dirty="0" err="1"/>
              <a:t>eReader</a:t>
            </a:r>
            <a:r>
              <a:rPr lang="en-US" baseline="0" dirty="0"/>
              <a:t> and come across an unfamiliar word.</a:t>
            </a:r>
          </a:p>
          <a:p>
            <a:pPr marL="174982" indent="-174982">
              <a:buFont typeface="Arial" panose="020B0604020202020204" pitchFamily="34" charset="0"/>
              <a:buChar char="•"/>
            </a:pPr>
            <a:r>
              <a:rPr lang="en-US" baseline="0" dirty="0"/>
              <a:t>A simplified user interface, and the ability to save identifying data into a system </a:t>
            </a:r>
            <a:r>
              <a:rPr lang="en-US" u="sng" baseline="0" dirty="0"/>
              <a:t>once</a:t>
            </a:r>
            <a:r>
              <a:rPr lang="en-US" baseline="0" dirty="0"/>
              <a:t> so that it doesn’t have to be entered multiple times, … is very important to people with certain types of cognitive impairments, such as Traumatic Brain Injury,</a:t>
            </a:r>
          </a:p>
          <a:p>
            <a:pPr marL="632182" lvl="1" indent="-174982">
              <a:buFont typeface="Arial" panose="020B0604020202020204" pitchFamily="34" charset="0"/>
              <a:buChar char="•"/>
            </a:pPr>
            <a:r>
              <a:rPr lang="en-US" baseline="0" dirty="0"/>
              <a:t>but it is also helpful to people who may be extremely fatigued, or may be multitasking and are therefore situationally, cognitively impaired.</a:t>
            </a:r>
            <a:endParaRPr lang="en-US" dirty="0"/>
          </a:p>
        </p:txBody>
      </p:sp>
    </p:spTree>
    <p:extLst>
      <p:ext uri="{BB962C8B-B14F-4D97-AF65-F5344CB8AC3E}">
        <p14:creationId xmlns:p14="http://schemas.microsoft.com/office/powerpoint/2010/main" val="2285091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a:t>Dieter Rams is a legendary German designer who is credited with saying that “Indifference towards people and the reality in which they live is actually the one and only cardinal sin in design.”</a:t>
            </a:r>
          </a:p>
        </p:txBody>
      </p:sp>
    </p:spTree>
    <p:extLst>
      <p:ext uri="{BB962C8B-B14F-4D97-AF65-F5344CB8AC3E}">
        <p14:creationId xmlns:p14="http://schemas.microsoft.com/office/powerpoint/2010/main" val="1522569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Thought Experiment: If you were on a computer and needed to go to the </a:t>
            </a:r>
            <a:r>
              <a:rPr lang="en-US" dirty="0" err="1"/>
              <a:t>Knowbility</a:t>
            </a:r>
            <a:r>
              <a:rPr lang="en-US" dirty="0"/>
              <a:t> website to search for information about </a:t>
            </a:r>
            <a:r>
              <a:rPr lang="en-US" dirty="0" err="1"/>
              <a:t>AccessU</a:t>
            </a:r>
            <a:r>
              <a:rPr lang="en-US" dirty="0"/>
              <a:t>, how would you do that? </a:t>
            </a:r>
          </a:p>
          <a:p>
            <a:pPr marL="171450" indent="-171450" fontAlgn="base">
              <a:buFont typeface="Arial" panose="020B0604020202020204" pitchFamily="34" charset="0"/>
              <a:buChar char="•"/>
            </a:pPr>
            <a:r>
              <a:rPr lang="en-US" dirty="0"/>
              <a:t>Could you perform the same task on your computer without a mouse?</a:t>
            </a:r>
          </a:p>
          <a:p>
            <a:pPr marL="171450" indent="-171450" fontAlgn="base">
              <a:buFont typeface="Arial" panose="020B0604020202020204" pitchFamily="34" charset="0"/>
              <a:buChar char="•"/>
            </a:pPr>
            <a:r>
              <a:rPr lang="en-US" dirty="0"/>
              <a:t>Without a keyboard?</a:t>
            </a:r>
          </a:p>
          <a:p>
            <a:pPr marL="171450" indent="-171450" fontAlgn="base">
              <a:buFont typeface="Arial" panose="020B0604020202020204" pitchFamily="34" charset="0"/>
              <a:buChar char="•"/>
            </a:pPr>
            <a:r>
              <a:rPr lang="en-US" dirty="0"/>
              <a:t>Without a monitor?</a:t>
            </a:r>
          </a:p>
          <a:p>
            <a:pPr marL="171450" indent="-171450" fontAlgn="base">
              <a:buFont typeface="Arial" panose="020B0604020202020204" pitchFamily="34" charset="0"/>
              <a:buChar char="•"/>
            </a:pPr>
            <a:r>
              <a:rPr lang="en-US" dirty="0"/>
              <a:t>Your input AT: Mouse, keyboard</a:t>
            </a:r>
          </a:p>
          <a:p>
            <a:pPr marL="171450" indent="-171450">
              <a:buFont typeface="Arial" panose="020B0604020202020204" pitchFamily="34" charset="0"/>
              <a:buChar char="•"/>
            </a:pPr>
            <a:r>
              <a:rPr lang="en-US" dirty="0"/>
              <a:t>Other Input AT: Switch, voice, alternative keyboard </a:t>
            </a:r>
          </a:p>
          <a:p>
            <a:pPr marL="171450" indent="-171450">
              <a:buFont typeface="Arial" panose="020B0604020202020204" pitchFamily="34" charset="0"/>
              <a:buChar char="•"/>
            </a:pPr>
            <a:r>
              <a:rPr lang="en-US" dirty="0"/>
              <a:t>Your output AT: Monitor</a:t>
            </a:r>
          </a:p>
          <a:p>
            <a:pPr marL="171450" indent="-171450">
              <a:buFont typeface="Arial" panose="020B0604020202020204" pitchFamily="34" charset="0"/>
              <a:buChar char="•"/>
            </a:pPr>
            <a:r>
              <a:rPr lang="en-US" dirty="0"/>
              <a:t>Other output AT: Speakers, Braille display</a:t>
            </a:r>
          </a:p>
        </p:txBody>
      </p:sp>
    </p:spTree>
    <p:extLst>
      <p:ext uri="{BB962C8B-B14F-4D97-AF65-F5344CB8AC3E}">
        <p14:creationId xmlns:p14="http://schemas.microsoft.com/office/powerpoint/2010/main" val="2566879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Clr>
                <a:schemeClr val="tx1"/>
              </a:buClr>
              <a:buFont typeface="Arial" panose="020B0604020202020204" pitchFamily="34" charset="0"/>
              <a:buChar char="•"/>
            </a:pPr>
            <a:r>
              <a:rPr lang="en-US" sz="1800" baseline="0" dirty="0"/>
              <a:t>So let’s review some of the primary barriers to accessing digital content for students with disabilities:</a:t>
            </a:r>
          </a:p>
          <a:p>
            <a:pPr marL="685800" lvl="1" indent="-342900">
              <a:buClr>
                <a:schemeClr val="tx1"/>
              </a:buClr>
              <a:buFont typeface="Arial" panose="020B0604020202020204" pitchFamily="34" charset="0"/>
              <a:buChar char="•"/>
            </a:pPr>
            <a:r>
              <a:rPr lang="en-US" sz="1800" baseline="0" dirty="0"/>
              <a:t>One of the primary access barriers has to do with navigation and item interaction.  Every digital product needs to take into account that there may be people accessing that content who cannot use a mouse. </a:t>
            </a:r>
          </a:p>
          <a:p>
            <a:pPr marL="685800" lvl="1" indent="-342900">
              <a:buClr>
                <a:schemeClr val="tx1"/>
              </a:buClr>
              <a:buFont typeface="Arial" panose="020B0604020202020204" pitchFamily="34" charset="0"/>
              <a:buChar char="•"/>
            </a:pPr>
            <a:r>
              <a:rPr lang="en-US" sz="1800" baseline="0" dirty="0"/>
              <a:t>Another primary barrier is a lack of color contrast and visual focus.  It is important that the foreground and background colors have enough contrast to accommodate various types of visual needs.  The Web Content Accessibility Guidelines states that the contrast minimum should be a ratio of 4.5:1 for normal text against its background. </a:t>
            </a:r>
          </a:p>
          <a:p>
            <a:pPr marL="685800" lvl="1" indent="-342900">
              <a:buClr>
                <a:schemeClr val="tx1"/>
              </a:buClr>
              <a:buFont typeface="Arial" panose="020B0604020202020204" pitchFamily="34" charset="0"/>
              <a:buChar char="•"/>
            </a:pPr>
            <a:r>
              <a:rPr lang="en-US" sz="1800" baseline="0" dirty="0"/>
              <a:t>Visual focus means that the user should be able to see where they are on the screen.  If you’ve ever been on a browser and used your tab key, you might have seen a pale dotted line around items as you tabbed through the page.  That is an example of visual focus.  It is allowing a person who is not a mouse user to see where they are in terms of navigating the page so that when they get to something they want to interact with, they can select it and complete the action they want to complete.</a:t>
            </a:r>
          </a:p>
          <a:p>
            <a:pPr marL="685800" lvl="1" indent="-342900">
              <a:buClr>
                <a:schemeClr val="tx1"/>
              </a:buClr>
              <a:buFont typeface="Arial" panose="020B0604020202020204" pitchFamily="34" charset="0"/>
              <a:buChar char="•"/>
            </a:pPr>
            <a:r>
              <a:rPr lang="en-US" sz="1800" baseline="0" dirty="0"/>
              <a:t>People with disabilities can be subject to physical and/or sensory fatigue, as well as cognitive overload.   If content is difficult to see, people with certain types of visual impairments may experience eye fatigue that can cause pain and can actually cause their vision to worsen until they are able to rest their eyes.</a:t>
            </a:r>
          </a:p>
          <a:p>
            <a:pPr marL="685800" lvl="1" indent="-342900">
              <a:buClr>
                <a:schemeClr val="tx1"/>
              </a:buClr>
              <a:buFont typeface="Arial" panose="020B0604020202020204" pitchFamily="34" charset="0"/>
              <a:buChar char="•"/>
            </a:pPr>
            <a:r>
              <a:rPr lang="en-US" sz="1800" baseline="0" dirty="0"/>
              <a:t>People with severe motor impairments may have poor fine motor control, so accessing a computer may require a lot of gross motor use that can cause them to become physically exhausted.</a:t>
            </a:r>
          </a:p>
          <a:p>
            <a:pPr marL="685800" lvl="1" indent="-342900">
              <a:buClr>
                <a:schemeClr val="tx1"/>
              </a:buClr>
              <a:buFont typeface="Arial" panose="020B0604020202020204" pitchFamily="34" charset="0"/>
              <a:buChar char="•"/>
            </a:pPr>
            <a:r>
              <a:rPr lang="en-US" sz="1800" baseline="0" dirty="0"/>
              <a:t>The way content is written and the layout of content can also lead to cognitive overload.  Plain language with well-constructed grammar and simple sentences should be used as often as possible.  It is also important to have adequate white space to help users consume the content in logical chunks. </a:t>
            </a:r>
          </a:p>
          <a:p>
            <a:pPr marL="685800" lvl="1" indent="-342900">
              <a:buClr>
                <a:schemeClr val="tx1"/>
              </a:buClr>
              <a:buFont typeface="Arial" panose="020B0604020202020204" pitchFamily="34" charset="0"/>
              <a:buChar char="•"/>
            </a:pPr>
            <a:r>
              <a:rPr lang="en-US" sz="1800" baseline="0" dirty="0"/>
              <a:t>The general goal of accessible design is to give users with disabilities the same kind of randomized access to content that people without disabilities are able to have. </a:t>
            </a: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D6825-0AFC-422C-BAF8-116AF3CFE91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9014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baseline="0" dirty="0">
                <a:solidFill>
                  <a:schemeClr val="tx1"/>
                </a:solidFill>
                <a:effectLst/>
                <a:latin typeface="Arial" panose="020B0604020202020204" pitchFamily="34" charset="0"/>
                <a:ea typeface="+mn-ea"/>
                <a:cs typeface="Arial" panose="020B0604020202020204" pitchFamily="34" charset="0"/>
              </a:rPr>
              <a:t>Just because something is delivered through a digital format, does not mean that it’s accessible.</a:t>
            </a:r>
          </a:p>
          <a:p>
            <a:pPr marL="171450" lvl="0" indent="-171450">
              <a:buFont typeface="Arial" panose="020B0604020202020204" pitchFamily="34" charset="0"/>
              <a:buChar char="•"/>
            </a:pPr>
            <a:r>
              <a:rPr lang="en-US" sz="1200" kern="1200" baseline="0" dirty="0">
                <a:solidFill>
                  <a:schemeClr val="tx1"/>
                </a:solidFill>
                <a:effectLst/>
                <a:latin typeface="Arial" panose="020B0604020202020204" pitchFamily="34" charset="0"/>
                <a:ea typeface="+mn-ea"/>
                <a:cs typeface="Arial" panose="020B0604020202020204" pitchFamily="34" charset="0"/>
              </a:rPr>
              <a:t>Accessibility comes through purposeful design.</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7212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most common definition of</a:t>
            </a:r>
            <a:r>
              <a:rPr lang="en-US" baseline="0" dirty="0"/>
              <a:t>  accessibility is “ubiquitous access,” which means that it is available on the web, 24 hours a day, 7 days a week.  People also define access in terms of format – can I get access to an electronic version of the text or is the text on the web?  We also expect to have access on our mobile devices and many schools are implementing 1:1 programs or bring your own device programs.</a:t>
            </a:r>
          </a:p>
          <a:p>
            <a:pPr marL="171450" indent="-171450">
              <a:buFont typeface="Arial" panose="020B0604020202020204" pitchFamily="34" charset="0"/>
              <a:buChar char="•"/>
            </a:pPr>
            <a:r>
              <a:rPr lang="en-US" baseline="0" dirty="0"/>
              <a:t>These programs are usually designed to ensure that students have equipment that they can use to access customized curriculum that the schools may have designed themselves.</a:t>
            </a:r>
          </a:p>
          <a:p>
            <a:pPr marL="171450" indent="-171450">
              <a:buFont typeface="Arial" panose="020B0604020202020204" pitchFamily="34" charset="0"/>
              <a:buChar char="•"/>
            </a:pPr>
            <a:r>
              <a:rPr lang="en-US" baseline="0" dirty="0"/>
              <a:t>Data is also a big consideration when talking about access – schools are interested in making sure that student data can saved and that their student information systems are compatible with digital content.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173C7-9E7F-4810-8B28-5B3028334C2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2270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all</a:t>
            </a:r>
            <a:r>
              <a:rPr lang="en-US" baseline="0" dirty="0"/>
              <a:t> of those definitions about access are true, access is actually much more than that.  When products and services are designed with the needs of people with disabilities in mind from the beginning, it makes them more effective for everyone.  Accessible design is foundational to Universal Design.  You cannot have a universally designed product that categorically denies access to whole populations of people.</a:t>
            </a:r>
          </a:p>
          <a:p>
            <a:pPr marL="171450" indent="-171450">
              <a:buFont typeface="Arial" panose="020B0604020202020204" pitchFamily="34" charset="0"/>
              <a:buChar char="•"/>
            </a:pPr>
            <a:r>
              <a:rPr lang="en-US" dirty="0"/>
              <a:t>Materials that are designed to be accessible to</a:t>
            </a:r>
            <a:r>
              <a:rPr lang="en-US" baseline="0" dirty="0"/>
              <a:t> people with disabilities are more flexible and adaptable to unique learner needs.  For this reason, accessible materials support personalized learning and personalized assessment better than materials that are inaccessible.</a:t>
            </a:r>
          </a:p>
          <a:p>
            <a:pPr marL="171450" indent="-171450">
              <a:buFont typeface="Arial" panose="020B0604020202020204" pitchFamily="34" charset="0"/>
              <a:buChar char="•"/>
            </a:pPr>
            <a:r>
              <a:rPr lang="en-US" baseline="0" dirty="0"/>
              <a:t>Following standards-based accessible design practices will also support efforts to meet regulatory and interoperability standards</a:t>
            </a:r>
          </a:p>
          <a:p>
            <a:pPr marL="171450" indent="-171450">
              <a:buFont typeface="Arial" panose="020B0604020202020204" pitchFamily="34" charset="0"/>
              <a:buChar char="•"/>
            </a:pPr>
            <a:r>
              <a:rPr lang="en-US" baseline="0" dirty="0"/>
              <a:t>But most importantly, accessible design adds value and gives you a competitive edge in the market. </a:t>
            </a:r>
          </a:p>
          <a:p>
            <a:pPr marL="171450" indent="-171450">
              <a:buFont typeface="Arial" panose="020B0604020202020204" pitchFamily="34" charset="0"/>
              <a:buChar char="•"/>
            </a:pPr>
            <a:r>
              <a:rPr lang="en-US" baseline="0" dirty="0"/>
              <a:t>Pearson has an opportunity and we are literally at a crossroad.  Accessibility is encoded into law in over 60 countries.  It is not going away, so Pearson can either choose to lead in this area and make accessibility part of our core value and brand, or we can be like other companies who are going to wait for lawsuits to get them to act. </a:t>
            </a:r>
          </a:p>
          <a:p>
            <a:pPr marL="171450" indent="-171450">
              <a:buFont typeface="Arial" panose="020B0604020202020204" pitchFamily="34" charset="0"/>
              <a:buChar char="•"/>
            </a:pPr>
            <a:r>
              <a:rPr lang="en-US" baseline="0" dirty="0"/>
              <a:t>What do you think will look better from an historical perspective?  A story that shows Pearson only acting on accessibility under the threat of litigation, or a story that shows Pearson living up to its espoused values and prioritizing accessibility as a cornerstone of its brand?  History will be written one way or the other and our choices now will drive how it is written.</a:t>
            </a:r>
            <a:endParaRPr lang="en-US" dirty="0"/>
          </a:p>
        </p:txBody>
      </p:sp>
    </p:spTree>
    <p:extLst>
      <p:ext uri="{BB962C8B-B14F-4D97-AF65-F5344CB8AC3E}">
        <p14:creationId xmlns:p14="http://schemas.microsoft.com/office/powerpoint/2010/main" val="204921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break.  Please be back here and ready to start by 10:20.</a:t>
            </a:r>
          </a:p>
        </p:txBody>
      </p:sp>
    </p:spTree>
    <p:extLst>
      <p:ext uri="{BB962C8B-B14F-4D97-AF65-F5344CB8AC3E}">
        <p14:creationId xmlns:p14="http://schemas.microsoft.com/office/powerpoint/2010/main" val="1232061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xfrm>
            <a:off x="1143000" y="685800"/>
            <a:ext cx="4572000" cy="3429000"/>
          </a:xfrm>
          <a:ln/>
        </p:spPr>
      </p:sp>
      <p:sp>
        <p:nvSpPr>
          <p:cNvPr id="25602" name="Notes Placeholder 2"/>
          <p:cNvSpPr>
            <a:spLocks noGrp="1"/>
          </p:cNvSpPr>
          <p:nvPr>
            <p:ph type="body" idx="1"/>
          </p:nvPr>
        </p:nvSpPr>
        <p:spPr>
          <a:noFill/>
          <a:ln/>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many of you know, Universal Design for Learning (or UDL) is mentioned in the Every Student Succeeds Act (ESSA), 8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3 principles in UDL that work together to support access for student</a:t>
            </a:r>
            <a:r>
              <a:rPr lang="en-US" baseline="0" dirty="0"/>
              <a:t> learning</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first principle is “representation” which is how the information is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second is</a:t>
            </a:r>
            <a:r>
              <a:rPr lang="en-US" baseline="0" dirty="0"/>
              <a:t> “action and expression” which gives students alternatives to pencil and paper to express their knowledge on a subject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third is “engagement,” which stimulates student interest by providing learning in a variety of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These principles are </a:t>
            </a:r>
            <a:r>
              <a:rPr lang="en-US" sz="1200" kern="1200" dirty="0">
                <a:solidFill>
                  <a:schemeClr val="tx1"/>
                </a:solidFill>
                <a:effectLst/>
                <a:latin typeface="Verdana" charset="0"/>
                <a:ea typeface="Arial" charset="0"/>
                <a:cs typeface="Arial" charset="0"/>
              </a:rPr>
              <a:t>intended to guide instruction over time, but even when teachers apply the three principles, some students may need additional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Verdana" charset="0"/>
                <a:ea typeface="Arial" charset="0"/>
                <a:cs typeface="Arial" charset="0"/>
              </a:rPr>
              <a:t>UDL, by itself, is not sufficient to meet the needs of all learners, but when built on the foundation of accessibility where the needs of all learners are considered, UDL is far more effective.</a:t>
            </a:r>
          </a:p>
        </p:txBody>
      </p:sp>
      <p:sp>
        <p:nvSpPr>
          <p:cNvPr id="25603" name="Slide Number Placeholder 3"/>
          <p:cNvSpPr>
            <a:spLocks noGrp="1"/>
          </p:cNvSpPr>
          <p:nvPr>
            <p:ph type="sldNum" sz="quarter" idx="5"/>
          </p:nvPr>
        </p:nvSpPr>
        <p:spPr>
          <a:noFill/>
        </p:spPr>
        <p:txBody>
          <a:bodyPr/>
          <a:lstStyle/>
          <a:p>
            <a:pPr defTabSz="874627"/>
            <a:fld id="{3BC686EA-FDA7-4225-B66D-38F6B9D5C09F}" type="slidenum">
              <a:rPr lang="en-GB">
                <a:solidFill>
                  <a:prstClr val="black"/>
                </a:solidFill>
                <a:latin typeface="Arial" pitchFamily="34" charset="0"/>
              </a:rPr>
              <a:pPr defTabSz="874627"/>
              <a:t>57</a:t>
            </a:fld>
            <a:endParaRPr lang="en-GB" dirty="0">
              <a:solidFill>
                <a:prstClr val="black"/>
              </a:solidFill>
              <a:latin typeface="Arial" pitchFamily="34" charset="0"/>
            </a:endParaRPr>
          </a:p>
        </p:txBody>
      </p:sp>
    </p:spTree>
    <p:extLst>
      <p:ext uri="{BB962C8B-B14F-4D97-AF65-F5344CB8AC3E}">
        <p14:creationId xmlns:p14="http://schemas.microsoft.com/office/powerpoint/2010/main" val="3239634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a:t>
            </a:r>
            <a:r>
              <a:rPr lang="en-US" baseline="0" dirty="0"/>
              <a:t> are three levels of conformance within WCAG:</a:t>
            </a:r>
            <a:endParaRPr lang="en-US" dirty="0"/>
          </a:p>
          <a:p>
            <a:pPr marL="628650" lvl="1" indent="-171450">
              <a:buFont typeface="Arial" panose="020B0604020202020204" pitchFamily="34" charset="0"/>
              <a:buChar char="•"/>
            </a:pPr>
            <a:r>
              <a:rPr lang="en-US" dirty="0"/>
              <a:t>Level A</a:t>
            </a:r>
          </a:p>
          <a:p>
            <a:pPr marL="628650" lvl="1" indent="-171450">
              <a:buFont typeface="Arial" panose="020B0604020202020204" pitchFamily="34" charset="0"/>
              <a:buChar char="•"/>
            </a:pPr>
            <a:r>
              <a:rPr lang="en-US" dirty="0"/>
              <a:t>Level Double-A and </a:t>
            </a:r>
          </a:p>
          <a:p>
            <a:pPr marL="628650" lvl="1" indent="-171450">
              <a:buFont typeface="Arial" panose="020B0604020202020204" pitchFamily="34" charset="0"/>
              <a:buChar char="•"/>
            </a:pPr>
            <a:r>
              <a:rPr lang="en-US" dirty="0"/>
              <a:t>Level Triple-A</a:t>
            </a:r>
          </a:p>
          <a:p>
            <a:pPr marL="171450" indent="-171450">
              <a:buFont typeface="Arial" panose="020B0604020202020204" pitchFamily="34" charset="0"/>
              <a:buChar char="•"/>
            </a:pPr>
            <a:r>
              <a:rPr lang="en-US" dirty="0"/>
              <a:t>If content doesn’t meet Level A requirements, it will be impossible for people with certain types of disabilities to access it. </a:t>
            </a:r>
          </a:p>
          <a:p>
            <a:pPr marL="171450" indent="-171450">
              <a:buFont typeface="Arial" panose="020B0604020202020204" pitchFamily="34" charset="0"/>
              <a:buChar char="•"/>
            </a:pPr>
            <a:r>
              <a:rPr lang="en-US" dirty="0"/>
              <a:t>If content doesn’t meet Level Double-A requirements, it will be very difficult for people with certain types of disabilities to access it.</a:t>
            </a:r>
          </a:p>
          <a:p>
            <a:pPr marL="171450" indent="-171450">
              <a:buFont typeface="Arial" panose="020B0604020202020204" pitchFamily="34" charset="0"/>
              <a:buChar char="•"/>
            </a:pPr>
            <a:r>
              <a:rPr lang="en-US" dirty="0"/>
              <a:t>For this reason, the federal government aligned with WCAG 2.0, Level Double-A as their standard for Section 508 of the Rehabilitation Act.</a:t>
            </a:r>
          </a:p>
        </p:txBody>
      </p:sp>
      <p:sp>
        <p:nvSpPr>
          <p:cNvPr id="4" name="Slide Number Placeholder 3"/>
          <p:cNvSpPr>
            <a:spLocks noGrp="1"/>
          </p:cNvSpPr>
          <p:nvPr>
            <p:ph type="sldNum" sz="quarter" idx="10"/>
          </p:nvPr>
        </p:nvSpPr>
        <p:spPr/>
        <p:txBody>
          <a:bodyPr/>
          <a:lstStyle/>
          <a:p>
            <a:fld id="{B73F4B35-2392-402F-A841-499DFDD8F1D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076560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content is designed to comply with WCAG 2.0, Level AA, it is more likely to work with third-party assistive technology tools.</a:t>
            </a:r>
          </a:p>
          <a:p>
            <a:pPr marL="171450" indent="-171450">
              <a:buFont typeface="Arial" panose="020B0604020202020204" pitchFamily="34" charset="0"/>
              <a:buChar char="•"/>
            </a:pPr>
            <a:r>
              <a:rPr lang="en-US" dirty="0"/>
              <a:t>As mentioned earlier, there is a wide variety of assistive technology.  Some examples include:</a:t>
            </a:r>
          </a:p>
          <a:p>
            <a:pPr marL="628650" lvl="1" indent="-171450">
              <a:buFont typeface="Arial" panose="020B0604020202020204" pitchFamily="34" charset="0"/>
              <a:buChar char="•"/>
            </a:pPr>
            <a:r>
              <a:rPr lang="en-US" dirty="0"/>
              <a:t>Refreshable Braille Displays</a:t>
            </a:r>
          </a:p>
          <a:p>
            <a:pPr marL="628650" lvl="1" indent="-171450">
              <a:buFont typeface="Arial" panose="020B0604020202020204" pitchFamily="34" charset="0"/>
              <a:buChar char="•"/>
            </a:pPr>
            <a:r>
              <a:rPr lang="en-US" dirty="0"/>
              <a:t>Screen Readers</a:t>
            </a:r>
          </a:p>
          <a:p>
            <a:pPr marL="628650" lvl="1" indent="-171450">
              <a:buFont typeface="Arial" panose="020B0604020202020204" pitchFamily="34" charset="0"/>
              <a:buChar char="•"/>
            </a:pPr>
            <a:r>
              <a:rPr lang="en-US" dirty="0"/>
              <a:t>Screen Magnifiers</a:t>
            </a:r>
          </a:p>
          <a:p>
            <a:pPr marL="628650" lvl="1" indent="-171450">
              <a:buFont typeface="Arial" panose="020B0604020202020204" pitchFamily="34" charset="0"/>
              <a:buChar char="•"/>
            </a:pPr>
            <a:r>
              <a:rPr lang="en-US" dirty="0"/>
              <a:t>Closed Captions</a:t>
            </a:r>
          </a:p>
          <a:p>
            <a:pPr marL="628650" lvl="1" indent="-171450">
              <a:buFont typeface="Arial" panose="020B0604020202020204" pitchFamily="34" charset="0"/>
              <a:buChar char="•"/>
            </a:pPr>
            <a:r>
              <a:rPr lang="en-US" dirty="0"/>
              <a:t>Sign Language Videos</a:t>
            </a:r>
          </a:p>
          <a:p>
            <a:pPr marL="628650" lvl="1" indent="-171450">
              <a:buFont typeface="Arial" panose="020B0604020202020204" pitchFamily="34" charset="0"/>
              <a:buChar char="•"/>
            </a:pPr>
            <a:r>
              <a:rPr lang="en-US" dirty="0"/>
              <a:t>Text-to-Speech with Synchronized Highlighting</a:t>
            </a:r>
          </a:p>
          <a:p>
            <a:pPr marL="628650" lvl="1" indent="-171450">
              <a:buFont typeface="Arial" panose="020B0604020202020204" pitchFamily="34" charset="0"/>
              <a:buChar char="•"/>
            </a:pPr>
            <a:r>
              <a:rPr lang="en-US" dirty="0"/>
              <a:t>Augmentative Communication Devices</a:t>
            </a:r>
          </a:p>
          <a:p>
            <a:pPr marL="628650" lvl="1" indent="-171450">
              <a:buFont typeface="Arial" panose="020B0604020202020204" pitchFamily="34" charset="0"/>
              <a:buChar char="•"/>
            </a:pPr>
            <a:r>
              <a:rPr lang="en-US" dirty="0"/>
              <a:t>And even something as common as … eye glasses.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C0BE9-3116-4CEE-A2D8-688E14B024A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9951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access as a two-part equation:  Assistive Technology + Accessible Educational Materials or AEM = Equally Effective Access to the general curriculum for students with disabilities.</a:t>
            </a:r>
          </a:p>
          <a:p>
            <a:endParaRPr lang="en-US" dirty="0"/>
          </a:p>
          <a:p>
            <a:r>
              <a:rPr lang="en-US" dirty="0"/>
              <a:t>If one part of the equation isn’t there, then access won’t be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F4B35-2392-402F-A841-499DFDD8F1D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0841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indent="-228570">
              <a:buFont typeface="Arial" panose="020B0604020202020204" pitchFamily="34" charset="0"/>
              <a:buChar char="•"/>
            </a:pPr>
            <a:r>
              <a:rPr lang="en-US" dirty="0"/>
              <a:t>Earlier, we talked about the evolution of assistive technology and how more and more of it is becoming an integrated part of the products we use in education, but there is still a need for third-party tools for complex access needs.</a:t>
            </a:r>
          </a:p>
          <a:p>
            <a:pPr marL="228570" indent="-228570">
              <a:buFont typeface="Arial" panose="020B0604020202020204" pitchFamily="34" charset="0"/>
              <a:buChar char="•"/>
            </a:pPr>
            <a:r>
              <a:rPr lang="en-US" baseline="0" dirty="0"/>
              <a:t>On the screen you see a pair of crutches that for illustrative purposes are representing the integrated access.</a:t>
            </a:r>
          </a:p>
          <a:p>
            <a:pPr marL="228570" indent="-228570">
              <a:buFont typeface="Arial" panose="020B0604020202020204" pitchFamily="34" charset="0"/>
              <a:buChar char="•"/>
            </a:pPr>
            <a:r>
              <a:rPr lang="en-US" baseline="0" dirty="0"/>
              <a:t>You also see a photograph of a girl in a customized wheelchair. This photo is meant to illustrate third-party assistive technology tools.</a:t>
            </a:r>
          </a:p>
          <a:p>
            <a:pPr marL="228570" indent="-228570">
              <a:buFont typeface="Arial" panose="020B0604020202020204" pitchFamily="34" charset="0"/>
              <a:buChar char="•"/>
            </a:pPr>
            <a:r>
              <a:rPr lang="en-US" baseline="0" dirty="0"/>
              <a:t>The crutches have been decorated with bows and decorative tape.  It looks like they may have added some additional padding to the top of the crutches.  You can also see that the crutches can be made taller or shorter, depending on the height of the user.  In the same way that integrated access tools are meant to help learners overcome minor barriers to accessing digital content, these crutches are designed to help people overcome the effects of a minor leg injury.  Lots of people could use these crutches or similar crutches that perhaps are decorated in a different way.  They could use the crutches with very little training and even though it might be slightly annoying to have to use crutches, they could at least be mobile and accomplish a lot of tasks.</a:t>
            </a:r>
          </a:p>
          <a:p>
            <a:pPr marL="228570" indent="-228570">
              <a:buFont typeface="Arial" panose="020B0604020202020204" pitchFamily="34" charset="0"/>
              <a:buChar char="•"/>
            </a:pPr>
            <a:r>
              <a:rPr lang="en-US" baseline="0" dirty="0"/>
              <a:t>However, a person who needs a power wheelchair, will never be able to use a pair of crutches.  They need a much more robust set of supports in order to accomplish what other people might accomplish with the crutches or without any support at all.</a:t>
            </a:r>
            <a:endParaRPr lang="en-US" dirty="0"/>
          </a:p>
        </p:txBody>
      </p:sp>
      <p:sp>
        <p:nvSpPr>
          <p:cNvPr id="4" name="Slide Number Placeholder 3"/>
          <p:cNvSpPr>
            <a:spLocks noGrp="1"/>
          </p:cNvSpPr>
          <p:nvPr>
            <p:ph type="sldNum" sz="quarter" idx="10"/>
          </p:nvPr>
        </p:nvSpPr>
        <p:spPr/>
        <p:txBody>
          <a:bodyPr/>
          <a:lstStyle/>
          <a:p>
            <a:fld id="{CF6EF61F-5E04-4341-A387-D1A1B31CC739}" type="slidenum">
              <a:rPr lang="en-US" smtClean="0"/>
              <a:t>61</a:t>
            </a:fld>
            <a:endParaRPr lang="en-US"/>
          </a:p>
        </p:txBody>
      </p:sp>
    </p:spTree>
    <p:extLst>
      <p:ext uri="{BB962C8B-B14F-4D97-AF65-F5344CB8AC3E}">
        <p14:creationId xmlns:p14="http://schemas.microsoft.com/office/powerpoint/2010/main" val="2667706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Font typeface="Arial" panose="020B0604020202020204" pitchFamily="34" charset="0"/>
              <a:buChar char="•"/>
            </a:pPr>
            <a:r>
              <a:rPr lang="en-US" dirty="0"/>
              <a:t>The</a:t>
            </a:r>
            <a:r>
              <a:rPr lang="en-US" baseline="0" dirty="0"/>
              <a:t> reason that integrated access may not be sufficient for complex access needs is that you would have to assume that all users can generally use the “same” tool with very few modifications.  However, you cannot make that assumption when you’re trying to accommodate complex needs.  Personalization is absolutely essential for complex needs. </a:t>
            </a:r>
          </a:p>
          <a:p>
            <a:pPr marL="171427" indent="-171427">
              <a:buFont typeface="Arial" panose="020B0604020202020204" pitchFamily="34" charset="0"/>
              <a:buChar char="•"/>
            </a:pPr>
            <a:r>
              <a:rPr lang="en-US" baseline="0" dirty="0"/>
              <a:t>You cannot just assume that everyone who needs a wheelchair can use the same type of wheelchair design. </a:t>
            </a:r>
            <a:endParaRPr lang="en-US" dirty="0"/>
          </a:p>
          <a:p>
            <a:pPr marL="171427" indent="-171427">
              <a:buFont typeface="Arial" panose="020B0604020202020204" pitchFamily="34" charset="0"/>
              <a:buChar char="•"/>
            </a:pPr>
            <a:r>
              <a:rPr lang="en-US" dirty="0"/>
              <a:t>A person who needs a power</a:t>
            </a:r>
            <a:r>
              <a:rPr lang="en-US" baseline="0" dirty="0"/>
              <a:t> wheelchair, needs that chair to be customized to their unique needs.  You will notice that the girl in this wheelchair, has a head rest, a bar across the middle of her chair to help her stabilize herself and she has a mechanism to hold her legs in place. </a:t>
            </a:r>
          </a:p>
          <a:p>
            <a:pPr marL="171427" indent="-171427">
              <a:buFont typeface="Arial" panose="020B0604020202020204" pitchFamily="34" charset="0"/>
              <a:buChar char="•"/>
            </a:pPr>
            <a:r>
              <a:rPr lang="en-US" baseline="0" dirty="0"/>
              <a:t> In the same way, you cannot assume that everyone who needs a screen reader can use the same type of screen reader or everyone who needs a complex augmentative communication system can use the same type of system.  Students who use complex assistive technologies will often customize how those tools work so that they can meet their unique needs.  Students learn to use these complex tools to a level of muscle memory so that they don’t even have to think about how the tool works as they use it to complete their school work. For this reason, these types of access needs often require personalization that is too complex to build into digital tools. </a:t>
            </a:r>
          </a:p>
          <a:p>
            <a:pPr marL="171427" indent="-171427">
              <a:buFont typeface="Arial" panose="020B0604020202020204" pitchFamily="34" charset="0"/>
              <a:buChar char="•"/>
            </a:pPr>
            <a:r>
              <a:rPr lang="en-US" baseline="0" dirty="0"/>
              <a:t> If we try to build in a complex access system, like a power wheelchair, no matter what we do it won’t be the same tool that students use every day with their customized settings.  It won’t be a tool that students can use without having to think about how to use it, which means that cognitive energy will be spent on using an access tool, rather than on learning.</a:t>
            </a:r>
          </a:p>
          <a:p>
            <a:pPr marL="171427" indent="-171427">
              <a:buFont typeface="Arial" panose="020B0604020202020204" pitchFamily="34" charset="0"/>
              <a:buChar char="•"/>
            </a:pPr>
            <a:r>
              <a:rPr lang="en-US" baseline="0" dirty="0"/>
              <a:t>Notice that the other power wheelchair on this screen does not have the head set or the mechanism to hold the user’s legs in place, nor does it have a bar across the middle to help with stabilization.</a:t>
            </a:r>
          </a:p>
          <a:p>
            <a:pPr marL="171427" indent="-171427">
              <a:buFont typeface="Arial" panose="020B0604020202020204" pitchFamily="34" charset="0"/>
              <a:buChar char="•"/>
            </a:pPr>
            <a:r>
              <a:rPr lang="en-US" baseline="0" dirty="0"/>
              <a:t>This is meant to illustrate that if complicated access systems are built into digital products, they may meet the needs of some students, but because they have taken away the students’ ability to choose their access system through third-party assistive technology, they have created a man-made barrier to success for students who’s access needs exceed or differ from what is built into the system.</a:t>
            </a:r>
          </a:p>
          <a:p>
            <a:pPr marL="171427" indent="-171427">
              <a:buFont typeface="Arial" panose="020B0604020202020204" pitchFamily="34" charset="0"/>
              <a:buChar char="•"/>
            </a:pPr>
            <a:r>
              <a:rPr lang="en-US" baseline="0" dirty="0"/>
              <a:t>Think about how many digital education tools are in the market today.  What will happen to students with disabilities if they have to learn a new access system for each digital product?</a:t>
            </a:r>
          </a:p>
          <a:p>
            <a:pPr marL="171427" marR="0" lvl="0" indent="-1714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is simply a limit to what we can do with integrated access.</a:t>
            </a:r>
          </a:p>
        </p:txBody>
      </p:sp>
      <p:sp>
        <p:nvSpPr>
          <p:cNvPr id="4" name="Slide Number Placeholder 3"/>
          <p:cNvSpPr>
            <a:spLocks noGrp="1"/>
          </p:cNvSpPr>
          <p:nvPr>
            <p:ph type="sldNum" sz="quarter" idx="10"/>
          </p:nvPr>
        </p:nvSpPr>
        <p:spPr/>
        <p:txBody>
          <a:bodyPr/>
          <a:lstStyle/>
          <a:p>
            <a:fld id="{CF6EF61F-5E04-4341-A387-D1A1B31CC739}" type="slidenum">
              <a:rPr lang="en-US" smtClean="0"/>
              <a:t>62</a:t>
            </a:fld>
            <a:endParaRPr lang="en-US"/>
          </a:p>
        </p:txBody>
      </p:sp>
    </p:spTree>
    <p:extLst>
      <p:ext uri="{BB962C8B-B14F-4D97-AF65-F5344CB8AC3E}">
        <p14:creationId xmlns:p14="http://schemas.microsoft.com/office/powerpoint/2010/main" val="2527613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accessibility is about providing choices and improving the efficiency of students when they access digital content.  Accessibility provides for personalization and flexibility in learning.</a:t>
            </a:r>
          </a:p>
        </p:txBody>
      </p:sp>
    </p:spTree>
    <p:extLst>
      <p:ext uri="{BB962C8B-B14F-4D97-AF65-F5344CB8AC3E}">
        <p14:creationId xmlns:p14="http://schemas.microsoft.com/office/powerpoint/2010/main" val="946388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school districts are not aware of their legal obligations to provide equally effective access to the curriculum and sometimes when they are aware, they choose to ignore their obligations and risk litigation.  Depending on the circumstances, there is precedent for using the law as a handshake or as a hammer.  The next few slides will describe the difference.</a:t>
            </a:r>
          </a:p>
        </p:txBody>
      </p:sp>
    </p:spTree>
    <p:extLst>
      <p:ext uri="{BB962C8B-B14F-4D97-AF65-F5344CB8AC3E}">
        <p14:creationId xmlns:p14="http://schemas.microsoft.com/office/powerpoint/2010/main" val="2588241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Separate and apart from IDEA obligations, Title II of the ADA requires school districts to provide:  </a:t>
            </a:r>
          </a:p>
          <a:p>
            <a:pPr lvl="0"/>
            <a:r>
              <a:rPr lang="en-US" sz="1200" kern="1200" dirty="0">
                <a:solidFill>
                  <a:schemeClr val="tx1"/>
                </a:solidFill>
                <a:effectLst/>
                <a:latin typeface="Arial" panose="020B0604020202020204" pitchFamily="34" charset="0"/>
                <a:ea typeface="+mn-ea"/>
                <a:cs typeface="Arial" panose="020B0604020202020204" pitchFamily="34" charset="0"/>
              </a:rPr>
              <a:t>Appropriate auxiliary aids and services, such that communication with students with disabilities is as effective as communication with students without disabilities.  That is, schools must provide appropriate auxiliary aids and services so that students with disabilities have an equal opportunity to participate in, and enjoy the benefits of, the services, programs, and activities of the public school district.  </a:t>
            </a:r>
            <a:r>
              <a:rPr lang="en-US" sz="1200" i="1" kern="1200" dirty="0">
                <a:solidFill>
                  <a:schemeClr val="tx1"/>
                </a:solidFill>
                <a:effectLst/>
                <a:latin typeface="Arial" panose="020B0604020202020204" pitchFamily="34" charset="0"/>
                <a:ea typeface="+mn-ea"/>
                <a:cs typeface="Arial" panose="020B0604020202020204" pitchFamily="34" charset="0"/>
              </a:rPr>
              <a:t>28 CFR § 35.160(b)(1).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In meeting this obligation, school districts shall give primary consideration to the auxiliary aid or service requested by the student with the disability when determining what is appropriate for that student.  28 CFR § 35.160(b)(2).  </a:t>
            </a:r>
          </a:p>
          <a:p>
            <a:pPr lvl="0"/>
            <a:r>
              <a:rPr lang="en-US" sz="1200" kern="1200" dirty="0">
                <a:solidFill>
                  <a:schemeClr val="tx1"/>
                </a:solidFill>
                <a:effectLst/>
                <a:latin typeface="Arial" panose="020B0604020202020204" pitchFamily="34" charset="0"/>
                <a:ea typeface="+mn-ea"/>
                <a:cs typeface="Arial" panose="020B0604020202020204" pitchFamily="34" charset="0"/>
              </a:rPr>
              <a:t>If a public school district can prove that complying with this obligation would be a fundamental alteration in the nature of the service, program or activity, or an undue financial and administrative burden, the public school district does not need to provide the auxiliary aid or service, however, it must, to the maximum extent possible, provide an effective auxiliary aid or service. 28 CFR § 35.164.  </a:t>
            </a:r>
          </a:p>
          <a:p>
            <a:r>
              <a:rPr lang="en-US" sz="1200" kern="1200" dirty="0">
                <a:solidFill>
                  <a:schemeClr val="tx1"/>
                </a:solidFill>
                <a:effectLst/>
                <a:latin typeface="Arial" panose="020B0604020202020204" pitchFamily="34" charset="0"/>
                <a:ea typeface="+mn-ea"/>
                <a:cs typeface="Arial" panose="020B0604020202020204" pitchFamily="34" charset="0"/>
              </a:rPr>
              <a:t>The public school district has similar obligations under Section 504 of the Rehabilitation Act. </a:t>
            </a:r>
            <a:r>
              <a:rPr lang="en-US" sz="1200" i="1" kern="1200" dirty="0">
                <a:solidFill>
                  <a:schemeClr val="tx1"/>
                </a:solidFill>
                <a:effectLst/>
                <a:latin typeface="Arial" panose="020B0604020202020204" pitchFamily="34" charset="0"/>
                <a:ea typeface="+mn-ea"/>
                <a:cs typeface="Arial" panose="020B0604020202020204" pitchFamily="34" charset="0"/>
              </a:rPr>
              <a:t>See </a:t>
            </a:r>
            <a:r>
              <a:rPr lang="en-US" sz="1200" kern="1200" dirty="0">
                <a:solidFill>
                  <a:schemeClr val="tx1"/>
                </a:solidFill>
                <a:effectLst/>
                <a:latin typeface="Arial" panose="020B0604020202020204" pitchFamily="34" charset="0"/>
                <a:ea typeface="+mn-ea"/>
                <a:cs typeface="Arial" panose="020B0604020202020204" pitchFamily="34" charset="0"/>
              </a:rPr>
              <a:t>34 CFR pt. 104, Subparts A and D; specifically, 34 CFR § 105.40 (effective communication).</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The legal obligation requires that aurally or visually delivered information must be available to students with hearing, vision or speech disabilities so that they can receive information from, and convey information to, others as effectively as students without disabilities.  </a:t>
            </a:r>
            <a:r>
              <a:rPr lang="en-US" sz="1200" i="1" kern="1200" dirty="0">
                <a:solidFill>
                  <a:schemeClr val="tx1"/>
                </a:solidFill>
                <a:effectLst/>
                <a:latin typeface="Arial" panose="020B0604020202020204" pitchFamily="34" charset="0"/>
                <a:ea typeface="+mn-ea"/>
                <a:cs typeface="Arial" panose="020B0604020202020204" pitchFamily="34" charset="0"/>
              </a:rPr>
              <a:t>See Frequently Asked Questions on Effective Communication for Students with Hearing, Vision, or Speech Disabilities in Public Elementary and Secondary Schools:  </a:t>
            </a:r>
            <a:r>
              <a:rPr lang="en-US" sz="1200" i="1" u="sng" kern="1200" dirty="0">
                <a:solidFill>
                  <a:schemeClr val="tx1"/>
                </a:solidFill>
                <a:effectLst/>
                <a:latin typeface="Arial" panose="020B0604020202020204" pitchFamily="34" charset="0"/>
                <a:ea typeface="+mn-ea"/>
                <a:cs typeface="Arial" panose="020B0604020202020204" pitchFamily="34" charset="0"/>
                <a:hlinkClick r:id="rId3"/>
              </a:rPr>
              <a:t>https://www2.ed.gov/about/offices/list/ocr/docs/dcl-faqs-effective-communication-201411.pdf</a:t>
            </a:r>
            <a:r>
              <a:rPr lang="en-US" sz="1200" i="1" kern="1200" dirty="0">
                <a:solidFill>
                  <a:schemeClr val="tx1"/>
                </a:solidFill>
                <a:effectLst/>
                <a:latin typeface="Arial" panose="020B0604020202020204" pitchFamily="34" charset="0"/>
                <a:ea typeface="+mn-ea"/>
                <a:cs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697D6825-0AFC-422C-BAF8-116AF3CFE915}" type="slidenum">
              <a:rPr lang="en-US" smtClean="0"/>
              <a:pPr/>
              <a:t>65</a:t>
            </a:fld>
            <a:endParaRPr lang="en-US" dirty="0"/>
          </a:p>
        </p:txBody>
      </p:sp>
    </p:spTree>
    <p:extLst>
      <p:ext uri="{BB962C8B-B14F-4D97-AF65-F5344CB8AC3E}">
        <p14:creationId xmlns:p14="http://schemas.microsoft.com/office/powerpoint/2010/main" val="22341622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712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Panel Reflections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​Overview of disabilities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​Overview of assistive technology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Group activity #1:  Have groups discuss what they learned and define who in a school district should be responsible for supporting students with disabilities: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Define the roles and why it would be important for those roles to be involved.</a:t>
            </a:r>
          </a:p>
        </p:txBody>
      </p:sp>
    </p:spTree>
    <p:extLst>
      <p:ext uri="{BB962C8B-B14F-4D97-AF65-F5344CB8AC3E}">
        <p14:creationId xmlns:p14="http://schemas.microsoft.com/office/powerpoint/2010/main" val="2318884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115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panose="020B0604020202020204" pitchFamily="34" charset="0"/>
                <a:ea typeface="+mn-ea"/>
                <a:cs typeface="Arial" panose="020B0604020202020204" pitchFamily="34" charset="0"/>
              </a:rPr>
              <a:t>Seattle Public School District: litigation led to Consent Decree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http://www.seattleschools.org/UserFiles/Servers/Server_543/File/District/Departments/School%20Board/15-16agendas/081915agenda/20150819_ADAWebsite_Decree.pdf</a:t>
            </a:r>
            <a:r>
              <a:rPr lang="en-US" sz="1200" kern="1200" dirty="0">
                <a:solidFill>
                  <a:schemeClr val="tx1"/>
                </a:solidFill>
                <a:effectLst/>
                <a:latin typeface="Arial" panose="020B0604020202020204" pitchFamily="34" charset="0"/>
                <a:ea typeface="+mn-ea"/>
                <a:cs typeface="Arial" panose="020B060402020202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System changes to ensure that websites comply with accessibility standards of WCAG 2.0 AA and that students with disabilities acquire the same information, engage in the same instructions, and enjoy the same services as nondisabled students with substantially equivalent ease of use. </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Agreement sets forth specific standards for ensuring accessibility</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Designation of Accessibility Coordinator</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Creation of an Accessible Educational Resources Portal</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Significant Accessibility Training</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Procurement Obligations </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Internal Audit, Evaluation and Corrective Action Plan</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Compensatory Damages and Attorneys’ Fees</a:t>
            </a:r>
          </a:p>
        </p:txBody>
      </p:sp>
    </p:spTree>
    <p:extLst>
      <p:ext uri="{BB962C8B-B14F-4D97-AF65-F5344CB8AC3E}">
        <p14:creationId xmlns:p14="http://schemas.microsoft.com/office/powerpoint/2010/main" val="3281018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546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48173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9891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Instead of providing a clear roadmap for the District, including the requirement for an audit, specifying the standards that accessibility will be measured by, requiring policy changes and training, the modified agreements are much more bare boned.</a:t>
            </a:r>
          </a:p>
          <a:p>
            <a:endParaRPr lang="en-US" dirty="0"/>
          </a:p>
        </p:txBody>
      </p:sp>
    </p:spTree>
    <p:extLst>
      <p:ext uri="{BB962C8B-B14F-4D97-AF65-F5344CB8AC3E}">
        <p14:creationId xmlns:p14="http://schemas.microsoft.com/office/powerpoint/2010/main" val="15396454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break.  Please be back here and ready to start by 2:50.</a:t>
            </a:r>
          </a:p>
        </p:txBody>
      </p:sp>
    </p:spTree>
    <p:extLst>
      <p:ext uri="{BB962C8B-B14F-4D97-AF65-F5344CB8AC3E}">
        <p14:creationId xmlns:p14="http://schemas.microsoft.com/office/powerpoint/2010/main" val="3003981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Power of Procurement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Group Activity #2 (Talking to Vendors)</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5017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latin typeface="Arial" pitchFamily="34" charset="0"/>
            </a:endParaRPr>
          </a:p>
          <a:p>
            <a:pPr eaLnBrk="1" hangingPunct="1"/>
            <a:endParaRPr lang="en-US" dirty="0">
              <a:latin typeface="Arial" pitchFamily="34" charset="0"/>
            </a:endParaRPr>
          </a:p>
          <a:p>
            <a:pPr eaLnBrk="1" hangingPunct="1"/>
            <a:r>
              <a:rPr lang="en-US" dirty="0"/>
              <a:t> </a:t>
            </a:r>
          </a:p>
        </p:txBody>
      </p:sp>
      <p:sp>
        <p:nvSpPr>
          <p:cNvPr id="4" name="Slide Number Placeholder 3"/>
          <p:cNvSpPr>
            <a:spLocks noGrp="1"/>
          </p:cNvSpPr>
          <p:nvPr>
            <p:ph type="sldNum" sz="quarter" idx="5"/>
          </p:nvPr>
        </p:nvSpPr>
        <p:spPr/>
        <p:txBody>
          <a:bodyPr/>
          <a:lstStyle/>
          <a:p>
            <a:pPr>
              <a:defRPr/>
            </a:pPr>
            <a:fld id="{C11A4109-3782-400B-8AB1-635864BBD644}" type="slidenum">
              <a:rPr lang="en-US" smtClean="0"/>
              <a:pPr>
                <a:defRPr/>
              </a:pPr>
              <a:t>79</a:t>
            </a:fld>
            <a:endParaRPr lang="en-US"/>
          </a:p>
        </p:txBody>
      </p:sp>
    </p:spTree>
    <p:extLst>
      <p:ext uri="{BB962C8B-B14F-4D97-AF65-F5344CB8AC3E}">
        <p14:creationId xmlns:p14="http://schemas.microsoft.com/office/powerpoint/2010/main" val="806313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According to the</a:t>
            </a:r>
            <a:r>
              <a:rPr lang="en-US" baseline="0" dirty="0"/>
              <a:t> </a:t>
            </a:r>
            <a:r>
              <a:rPr lang="en-US" b="1" i="1" dirty="0"/>
              <a:t>2014 U.S. Education Technology Industry Market: PreK-12 Report</a:t>
            </a:r>
            <a:r>
              <a:rPr lang="en-US" b="1" i="1" baseline="0" dirty="0"/>
              <a:t> </a:t>
            </a:r>
            <a:r>
              <a:rPr lang="en-US" dirty="0"/>
              <a:t>Educational Software and Digital content is a </a:t>
            </a:r>
            <a:r>
              <a:rPr lang="en-US" b="1" dirty="0">
                <a:solidFill>
                  <a:srgbClr val="C00000"/>
                </a:solidFill>
              </a:rPr>
              <a:t>$8.4 billion industry</a:t>
            </a:r>
            <a:r>
              <a:rPr lang="en-US" dirty="0"/>
              <a:t>.</a:t>
            </a:r>
          </a:p>
        </p:txBody>
      </p:sp>
    </p:spTree>
    <p:extLst>
      <p:ext uri="{BB962C8B-B14F-4D97-AF65-F5344CB8AC3E}">
        <p14:creationId xmlns:p14="http://schemas.microsoft.com/office/powerpoint/2010/main" val="373965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Gather reactions about the panel</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​Gather questions from the participants that they may have as a result of hearing the panelists' experiences​</a:t>
            </a:r>
            <a:endParaRPr lang="en-US" dirty="0"/>
          </a:p>
        </p:txBody>
      </p:sp>
    </p:spTree>
    <p:extLst>
      <p:ext uri="{BB962C8B-B14F-4D97-AF65-F5344CB8AC3E}">
        <p14:creationId xmlns:p14="http://schemas.microsoft.com/office/powerpoint/2010/main" val="2060433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may be that school personnel often believe in two myths.</a:t>
            </a:r>
          </a:p>
        </p:txBody>
      </p:sp>
    </p:spTree>
    <p:extLst>
      <p:ext uri="{BB962C8B-B14F-4D97-AF65-F5344CB8AC3E}">
        <p14:creationId xmlns:p14="http://schemas.microsoft.com/office/powerpoint/2010/main" val="2039281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2"/>
                </a:solidFill>
                <a:cs typeface="Arial" panose="020B0604020202020204" pitchFamily="34" charset="0"/>
              </a:rPr>
              <a:t>VPATs are the industry standard for responding to US 508 accessibility inquiries</a:t>
            </a:r>
          </a:p>
        </p:txBody>
      </p:sp>
    </p:spTree>
    <p:extLst>
      <p:ext uri="{BB962C8B-B14F-4D97-AF65-F5344CB8AC3E}">
        <p14:creationId xmlns:p14="http://schemas.microsoft.com/office/powerpoint/2010/main" val="10186872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67012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96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80873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 don’t have to be an AT Expert to talk to vendors.  There is a way to do some simple checking without getting technical.</a:t>
            </a:r>
          </a:p>
        </p:txBody>
      </p:sp>
    </p:spTree>
    <p:extLst>
      <p:ext uri="{BB962C8B-B14F-4D97-AF65-F5344CB8AC3E}">
        <p14:creationId xmlns:p14="http://schemas.microsoft.com/office/powerpoint/2010/main" val="7809964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Show</a:t>
            </a:r>
            <a:r>
              <a:rPr lang="en-US" baseline="0" dirty="0"/>
              <a:t> people that you are grateful for them.</a:t>
            </a:r>
          </a:p>
          <a:p>
            <a:pPr marL="171450" indent="-171450">
              <a:buFont typeface="Arial" panose="020B0604020202020204" pitchFamily="34" charset="0"/>
              <a:buChar char="•"/>
            </a:pPr>
            <a:r>
              <a:rPr lang="en-US" baseline="0" dirty="0"/>
              <a:t>They may tell you that they are just doing their job, but let them know that because they do their job well, you are better able to do your job.</a:t>
            </a:r>
          </a:p>
          <a:p>
            <a:pPr marL="171450" indent="-171450">
              <a:buFont typeface="Arial" panose="020B0604020202020204" pitchFamily="34" charset="0"/>
              <a:buChar char="•"/>
            </a:pPr>
            <a:r>
              <a:rPr lang="en-US" baseline="0" dirty="0"/>
              <a:t>Be silly – this gives them something to smile about and to remember.  When you don’t take yourself too seriously, it puts people at ease and helps to build trust.</a:t>
            </a:r>
          </a:p>
          <a:p>
            <a:pPr marL="171450" indent="-171450">
              <a:buFont typeface="Arial" panose="020B0604020202020204" pitchFamily="34" charset="0"/>
              <a:buChar char="•"/>
            </a:pPr>
            <a:r>
              <a:rPr lang="en-US" baseline="0" dirty="0"/>
              <a:t>M&amp;Ms have magical powers. ;-)</a:t>
            </a:r>
            <a:endParaRPr lang="en-US" dirty="0"/>
          </a:p>
        </p:txBody>
      </p:sp>
    </p:spTree>
    <p:extLst>
      <p:ext uri="{BB962C8B-B14F-4D97-AF65-F5344CB8AC3E}">
        <p14:creationId xmlns:p14="http://schemas.microsoft.com/office/powerpoint/2010/main" val="24594350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40425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It is all about changing culture and baking in accessibility from the top down:</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Understand the impact on students of not providing accessibility</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Understand the District’s digital technology barriers through an audit</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Do not be afraid of these results; own them and be willing to fix them</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Develop a District Accessibility Policy</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Stop the bleeding first and then go back and find equally effective alternatives for legacy products</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Make demands on vendors and hold them accountable</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We should want to change the role of our AT specialists:  they are our experts but let’s use their expertise differently</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Training, Training, Training</a:t>
            </a:r>
            <a:endParaRPr lang="en-US" dirty="0">
              <a:effectLst/>
            </a:endParaRPr>
          </a:p>
        </p:txBody>
      </p:sp>
    </p:spTree>
    <p:extLst>
      <p:ext uri="{BB962C8B-B14F-4D97-AF65-F5344CB8AC3E}">
        <p14:creationId xmlns:p14="http://schemas.microsoft.com/office/powerpoint/2010/main" val="2670154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261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b="0" i="0" u="none" strike="noStrike" cap="none" baseline="30000" dirty="0">
                <a:solidFill>
                  <a:schemeClr val="dk1"/>
                </a:solidFill>
                <a:latin typeface="Calibri"/>
                <a:ea typeface="Calibri"/>
                <a:cs typeface="Calibri"/>
                <a:sym typeface="Calibri"/>
              </a:rPr>
              <a:t>1</a:t>
            </a:r>
            <a:r>
              <a:rPr lang="en-US" sz="1200" b="0" i="0" u="none" strike="noStrike" cap="none" dirty="0">
                <a:solidFill>
                  <a:schemeClr val="dk1"/>
                </a:solidFill>
                <a:latin typeface="Calibri"/>
                <a:ea typeface="Calibri"/>
                <a:cs typeface="Calibri"/>
                <a:sym typeface="Calibri"/>
              </a:rPr>
              <a:t> The Merriam Webster dictionary defines a disability as a physical and/or mental impairment that limits movement, activities or the senses. </a:t>
            </a:r>
            <a:r>
              <a:rPr lang="en-US" sz="1200" b="0" i="0" u="none" strike="noStrike" cap="none" dirty="0">
                <a:solidFill>
                  <a:schemeClr val="dk1"/>
                </a:solidFill>
                <a:latin typeface="Verdana"/>
                <a:ea typeface="Verdana"/>
                <a:cs typeface="Verdana"/>
                <a:sym typeface="Verdana"/>
              </a:rPr>
              <a:t>It is estimated that about 10% of the civilian noninstitutionalized population aged 16 to 64 (   ) had a disability </a:t>
            </a:r>
            <a:r>
              <a:rPr lang="en-US" sz="1200" b="0" i="0" u="none" strike="noStrike" cap="none" dirty="0">
                <a:solidFill>
                  <a:schemeClr val="dk1"/>
                </a:solidFill>
                <a:latin typeface="Calibri"/>
                <a:ea typeface="Calibri"/>
                <a:cs typeface="Calibri"/>
                <a:sym typeface="Calibri"/>
              </a:rPr>
              <a:t>and 13.1 percent of school aged children have a disability (USED, 2016). </a:t>
            </a:r>
          </a:p>
          <a:p>
            <a:pPr marL="171450" marR="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A disability can have a major impact on a person’s ability to learn, work, and perform daily activities. There are many different types of disabilities. Some disabilities affective cognitive function while others impede physical function and/or sensory function. </a:t>
            </a:r>
            <a:endParaRPr lang="en-US" dirty="0"/>
          </a:p>
        </p:txBody>
      </p:sp>
    </p:spTree>
    <p:extLst>
      <p:ext uri="{BB962C8B-B14F-4D97-AF65-F5344CB8AC3E}">
        <p14:creationId xmlns:p14="http://schemas.microsoft.com/office/powerpoint/2010/main" val="19864882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79646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81918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33347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0076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2510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65953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4210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214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285" indent="-173285" defTabSz="924184">
              <a:buFont typeface="Arial" panose="020B0604020202020204" pitchFamily="34" charset="0"/>
              <a:buChar char="•"/>
              <a:defRPr/>
            </a:pPr>
            <a:r>
              <a:rPr lang="en-US" baseline="0" dirty="0"/>
              <a:t>According to the World Bank,  approximately 15% of the world’s population has some form of disability … and</a:t>
            </a:r>
          </a:p>
          <a:p>
            <a:pPr marL="173285" indent="-173285" defTabSz="924184">
              <a:buFont typeface="Arial" panose="020B0604020202020204" pitchFamily="34" charset="0"/>
              <a:buChar char="•"/>
              <a:defRPr/>
            </a:pPr>
            <a:r>
              <a:rPr lang="en-US" baseline="0" dirty="0"/>
              <a:t>“[people]</a:t>
            </a:r>
            <a:r>
              <a:rPr lang="en-US" dirty="0"/>
              <a:t> with disabilities, on average as a group, are more likely to experience adverse socioeconomic outcomes than [people] without disabilities, such as less education, poorer health outcomes, lower levels of employment, and higher poverty rates.”</a:t>
            </a:r>
            <a:endParaRPr lang="en-US" baseline="0" dirty="0"/>
          </a:p>
        </p:txBody>
      </p:sp>
    </p:spTree>
    <p:extLst>
      <p:ext uri="{BB962C8B-B14F-4D97-AF65-F5344CB8AC3E}">
        <p14:creationId xmlns:p14="http://schemas.microsoft.com/office/powerpoint/2010/main" val="3757128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a:t>Insert photographic image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Tree>
    <p:extLst>
      <p:ext uri="{BB962C8B-B14F-4D97-AF65-F5344CB8AC3E}">
        <p14:creationId xmlns:p14="http://schemas.microsoft.com/office/powerpoint/2010/main" val="105951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577474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Divider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394054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Divider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2876504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Divider 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9053867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418050"/>
            <a:ext cx="3681163" cy="1144958"/>
          </a:xfrm>
        </p:spPr>
        <p:txBody>
          <a:bodyPr anchor="t" anchorCtr="0"/>
          <a:lstStyle>
            <a:lvl1pPr>
              <a:lnSpc>
                <a:spcPts val="3000"/>
              </a:lnSpc>
              <a:defRPr sz="255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51"/>
            <a:ext cx="3681163"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6"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36761478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3000"/>
              </a:lnSpc>
              <a:defRPr sz="255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51"/>
            <a:ext cx="4511674"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76926" y="0"/>
            <a:ext cx="32670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7698842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51"/>
            <a:ext cx="3681163"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6"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678238" cy="457200"/>
          </a:xfrm>
        </p:spPr>
        <p:txBody>
          <a:bodyPr/>
          <a:lstStyle>
            <a:lvl1pPr>
              <a:lnSpc>
                <a:spcPts val="975"/>
              </a:lnSpc>
              <a:spcAft>
                <a:spcPts val="0"/>
              </a:spcAft>
              <a:defRPr sz="825">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42771722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51"/>
            <a:ext cx="4517775"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581400" cy="457200"/>
          </a:xfrm>
        </p:spPr>
        <p:txBody>
          <a:bodyPr/>
          <a:lstStyle>
            <a:lvl1pPr>
              <a:lnSpc>
                <a:spcPts val="975"/>
              </a:lnSpc>
              <a:spcAft>
                <a:spcPts val="0"/>
              </a:spcAft>
              <a:defRPr sz="825">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26666912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3698875" y="1695451"/>
            <a:ext cx="4986338"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3135113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2"/>
            <a:ext cx="6241801" cy="848775"/>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6"/>
            <a:ext cx="5052764"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6" y="1447800"/>
            <a:ext cx="2562225" cy="4524375"/>
          </a:xfrm>
          <a:solidFill>
            <a:srgbClr val="BBBBBB"/>
          </a:solidFill>
        </p:spPr>
        <p:txBody>
          <a:bodyPr vert="horz" lIns="0" tIns="2700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6" y="6172202"/>
            <a:ext cx="3343275" cy="257175"/>
          </a:xfrm>
        </p:spPr>
        <p:txBody>
          <a:bodyPr/>
          <a:lstStyle>
            <a:lvl1pPr algn="r">
              <a:lnSpc>
                <a:spcPts val="675"/>
              </a:lnSpc>
              <a:spcAft>
                <a:spcPts val="0"/>
              </a:spcAft>
              <a:defRPr sz="450">
                <a:solidFill>
                  <a:srgbClr val="003057"/>
                </a:solidFill>
              </a:defRPr>
            </a:lvl1pPr>
          </a:lstStyle>
          <a:p>
            <a:pPr lvl="0"/>
            <a:r>
              <a:rPr lang="en-US"/>
              <a:t>Click to edit Master text styles</a:t>
            </a:r>
          </a:p>
        </p:txBody>
      </p: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3769572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1522575" y="2759847"/>
            <a:ext cx="6296400" cy="1338309"/>
          </a:xfrm>
        </p:spPr>
        <p:txBody>
          <a:bodyPr anchor="ctr" anchorCtr="0"/>
          <a:lstStyle>
            <a:lvl1pPr algn="ctr">
              <a:lnSpc>
                <a:spcPts val="3000"/>
              </a:lnSpc>
              <a:defRPr sz="2550" i="0">
                <a:solidFill>
                  <a:schemeClr val="tx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01" y="6375599"/>
            <a:ext cx="928499" cy="280800"/>
          </a:xfrm>
          <a:prstGeom prst="rect">
            <a:avLst/>
          </a:prstGeom>
        </p:spPr>
      </p:pic>
    </p:spTree>
    <p:extLst>
      <p:ext uri="{BB962C8B-B14F-4D97-AF65-F5344CB8AC3E}">
        <p14:creationId xmlns:p14="http://schemas.microsoft.com/office/powerpoint/2010/main" val="222110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8918973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1494000" y="2389033"/>
            <a:ext cx="6296400" cy="1644743"/>
          </a:xfrm>
        </p:spPr>
        <p:txBody>
          <a:bodyPr anchor="b" anchorCtr="0"/>
          <a:lstStyle>
            <a:lvl1pPr algn="ctr">
              <a:lnSpc>
                <a:spcPts val="2700"/>
              </a:lnSpc>
              <a:defRPr sz="2550" i="1">
                <a:solidFill>
                  <a:schemeClr val="tx1"/>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1616076" y="4179107"/>
            <a:ext cx="6015038" cy="366713"/>
          </a:xfrm>
        </p:spPr>
        <p:txBody>
          <a:bodyPr/>
          <a:lstStyle>
            <a:lvl1pPr algn="ctr">
              <a:lnSpc>
                <a:spcPts val="1350"/>
              </a:lnSpc>
              <a:spcAft>
                <a:spcPts val="0"/>
              </a:spcAft>
              <a:defRPr sz="1200" b="0" i="0">
                <a:solidFill>
                  <a:schemeClr val="tx2"/>
                </a:solidFill>
                <a:latin typeface="+mn-lt"/>
              </a:defRPr>
            </a:lvl1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26818645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2"/>
            <a:ext cx="5956050" cy="525375"/>
          </a:xfrm>
        </p:spPr>
        <p:txBody>
          <a:bodyPr/>
          <a:lstStyle/>
          <a:p>
            <a:r>
              <a:rPr lang="en-US"/>
              <a:t>Click to edit Master title style</a:t>
            </a:r>
          </a:p>
        </p:txBody>
      </p:sp>
      <p:sp>
        <p:nvSpPr>
          <p:cNvPr id="3" name="Rectangle 2"/>
          <p:cNvSpPr/>
          <p:nvPr userDrawn="1"/>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spc="-23">
              <a:solidFill>
                <a:srgbClr val="FFFFFF"/>
              </a:solidFill>
            </a:endParaRPr>
          </a:p>
        </p:txBody>
      </p:sp>
      <p:sp>
        <p:nvSpPr>
          <p:cNvPr id="8" name="Text Placeholder 7"/>
          <p:cNvSpPr>
            <a:spLocks noGrp="1"/>
          </p:cNvSpPr>
          <p:nvPr>
            <p:ph type="body" sz="quarter" idx="10"/>
          </p:nvPr>
        </p:nvSpPr>
        <p:spPr>
          <a:xfrm>
            <a:off x="790576" y="1943100"/>
            <a:ext cx="4257675" cy="3162300"/>
          </a:xfrm>
        </p:spPr>
        <p:txBody>
          <a:bodyPr/>
          <a:lstStyle>
            <a:lvl1pPr>
              <a:lnSpc>
                <a:spcPts val="1125"/>
              </a:lnSpc>
              <a:spcBef>
                <a:spcPts val="0"/>
              </a:spcBef>
              <a:spcAft>
                <a:spcPts val="0"/>
              </a:spcAft>
              <a:defRPr sz="975" spc="0" baseline="0">
                <a:solidFill>
                  <a:schemeClr val="bg1"/>
                </a:solidFill>
              </a:defRPr>
            </a:lvl1pPr>
            <a:lvl2pPr>
              <a:lnSpc>
                <a:spcPts val="975"/>
              </a:lnSpc>
              <a:spcBef>
                <a:spcPts val="0"/>
              </a:spcBef>
              <a:spcAft>
                <a:spcPts val="425"/>
              </a:spcAft>
              <a:defRPr sz="750">
                <a:solidFill>
                  <a:schemeClr val="bg1"/>
                </a:solidFill>
              </a:defRPr>
            </a:lvl2pPr>
            <a:lvl3pPr>
              <a:lnSpc>
                <a:spcPts val="975"/>
              </a:lnSpc>
              <a:spcBef>
                <a:spcPts val="0"/>
              </a:spcBef>
              <a:spcAft>
                <a:spcPts val="425"/>
              </a:spcAft>
              <a:defRPr sz="750">
                <a:solidFill>
                  <a:schemeClr val="bg1"/>
                </a:solidFill>
              </a:defRPr>
            </a:lvl3pPr>
            <a:lvl4pPr>
              <a:lnSpc>
                <a:spcPts val="975"/>
              </a:lnSpc>
              <a:spcBef>
                <a:spcPts val="0"/>
              </a:spcBef>
              <a:spcAft>
                <a:spcPts val="425"/>
              </a:spcAft>
              <a:defRPr sz="750">
                <a:solidFill>
                  <a:schemeClr val="bg1"/>
                </a:solidFill>
              </a:defRPr>
            </a:lvl4pPr>
            <a:lvl5pPr>
              <a:lnSpc>
                <a:spcPts val="975"/>
              </a:lnSpc>
              <a:spcBef>
                <a:spcPts val="0"/>
              </a:spcBef>
              <a:spcAft>
                <a:spcPts val="425"/>
              </a:spcAft>
              <a:defRPr sz="750">
                <a:solidFill>
                  <a:schemeClr val="bg1"/>
                </a:solidFill>
              </a:defRPr>
            </a:lvl5pPr>
          </a:lstStyle>
          <a:p>
            <a:pPr lvl="0"/>
            <a:r>
              <a:rPr lang="en-US"/>
              <a:t>Click to edit Master text styles</a:t>
            </a:r>
          </a:p>
        </p:txBody>
      </p:sp>
      <p:sp>
        <p:nvSpPr>
          <p:cNvPr id="9" name="Rectangle 8"/>
          <p:cNvSpPr/>
          <p:nvPr userDrawn="1"/>
        </p:nvSpPr>
        <p:spPr>
          <a:xfrm>
            <a:off x="5524501"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750" b="0"/>
            </a:lvl1pPr>
          </a:lstStyle>
          <a:p>
            <a:r>
              <a:rPr lang="en-GB"/>
              <a:t>insert photographic image</a:t>
            </a:r>
            <a:endParaRPr lang="en-US" dirty="0"/>
          </a:p>
        </p:txBody>
      </p:sp>
      <p:sp>
        <p:nvSpPr>
          <p:cNvPr id="11" name="Text Placeholder 7"/>
          <p:cNvSpPr>
            <a:spLocks noGrp="1"/>
          </p:cNvSpPr>
          <p:nvPr>
            <p:ph type="body" sz="quarter" idx="13"/>
          </p:nvPr>
        </p:nvSpPr>
        <p:spPr>
          <a:xfrm>
            <a:off x="5663790" y="3457576"/>
            <a:ext cx="2756310" cy="2390775"/>
          </a:xfrm>
        </p:spPr>
        <p:txBody>
          <a:bodyPr/>
          <a:lstStyle>
            <a:lvl1pPr>
              <a:lnSpc>
                <a:spcPts val="825"/>
              </a:lnSpc>
              <a:spcBef>
                <a:spcPts val="450"/>
              </a:spcBef>
              <a:spcAft>
                <a:spcPts val="0"/>
              </a:spcAft>
              <a:defRPr sz="675" b="1" cap="none" spc="0" baseline="0">
                <a:solidFill>
                  <a:schemeClr val="tx2"/>
                </a:solidFill>
              </a:defRPr>
            </a:lvl1pPr>
            <a:lvl2pPr marL="85725" indent="-85725">
              <a:lnSpc>
                <a:spcPts val="825"/>
              </a:lnSpc>
              <a:spcBef>
                <a:spcPts val="450"/>
              </a:spcBef>
              <a:spcAft>
                <a:spcPts val="0"/>
              </a:spcAft>
              <a:buClr>
                <a:schemeClr val="tx2"/>
              </a:buClr>
              <a:buFont typeface="Arial" panose="020B0604020202020204" pitchFamily="34" charset="0"/>
              <a:buChar char="•"/>
              <a:defRPr sz="675" spc="-15" baseline="0">
                <a:solidFill>
                  <a:schemeClr val="tx2"/>
                </a:solidFill>
              </a:defRPr>
            </a:lvl2pPr>
            <a:lvl3pPr>
              <a:lnSpc>
                <a:spcPts val="975"/>
              </a:lnSpc>
              <a:spcBef>
                <a:spcPts val="0"/>
              </a:spcBef>
              <a:spcAft>
                <a:spcPts val="425"/>
              </a:spcAft>
              <a:defRPr sz="750">
                <a:solidFill>
                  <a:schemeClr val="bg1"/>
                </a:solidFill>
              </a:defRPr>
            </a:lvl3pPr>
            <a:lvl4pPr>
              <a:lnSpc>
                <a:spcPts val="975"/>
              </a:lnSpc>
              <a:spcBef>
                <a:spcPts val="0"/>
              </a:spcBef>
              <a:spcAft>
                <a:spcPts val="425"/>
              </a:spcAft>
              <a:defRPr sz="750">
                <a:solidFill>
                  <a:schemeClr val="bg1"/>
                </a:solidFill>
              </a:defRPr>
            </a:lvl4pPr>
            <a:lvl5pPr>
              <a:lnSpc>
                <a:spcPts val="975"/>
              </a:lnSpc>
              <a:spcBef>
                <a:spcPts val="0"/>
              </a:spcBef>
              <a:spcAft>
                <a:spcPts val="425"/>
              </a:spcAft>
              <a:defRPr sz="750">
                <a:solidFill>
                  <a:schemeClr val="bg1"/>
                </a:solidFill>
              </a:defRPr>
            </a:lvl5pPr>
          </a:lstStyle>
          <a:p>
            <a:pPr lvl="0"/>
            <a:r>
              <a:rPr lang="en-US"/>
              <a:t>Click to edit Master text styles</a:t>
            </a:r>
          </a:p>
          <a:p>
            <a:pPr lvl="1"/>
            <a:r>
              <a:rPr lang="en-GB"/>
              <a:t>Level 2</a:t>
            </a:r>
            <a:endParaRPr lang="en-US"/>
          </a:p>
        </p:txBody>
      </p:sp>
      <p:sp>
        <p:nvSpPr>
          <p:cNvPr id="22" name="Text Placeholder 21"/>
          <p:cNvSpPr>
            <a:spLocks noGrp="1"/>
          </p:cNvSpPr>
          <p:nvPr>
            <p:ph type="body" sz="quarter" idx="17"/>
          </p:nvPr>
        </p:nvSpPr>
        <p:spPr>
          <a:xfrm>
            <a:off x="542925" y="1076325"/>
            <a:ext cx="4381500" cy="400050"/>
          </a:xfrm>
        </p:spPr>
        <p:txBody>
          <a:bodyPr/>
          <a:lstStyle>
            <a:lvl1pPr>
              <a:lnSpc>
                <a:spcPts val="1125"/>
              </a:lnSpc>
              <a:spcAft>
                <a:spcPts val="0"/>
              </a:spcAft>
              <a:defRPr sz="1125" b="1">
                <a:solidFill>
                  <a:schemeClr val="accent1"/>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6743701" y="561977"/>
            <a:ext cx="1857374" cy="466725"/>
          </a:xfrm>
          <a:solidFill>
            <a:schemeClr val="bg2">
              <a:lumMod val="20000"/>
              <a:lumOff val="80000"/>
            </a:schemeClr>
          </a:solidFill>
        </p:spPr>
        <p:txBody>
          <a:bodyPr/>
          <a:lstStyle>
            <a:lvl1pPr algn="ctr">
              <a:defRPr sz="600"/>
            </a:lvl1pPr>
          </a:lstStyle>
          <a:p>
            <a:r>
              <a:rPr lang="en-GB"/>
              <a:t>Space for logo</a:t>
            </a:r>
            <a:endParaRPr lang="en-US"/>
          </a:p>
        </p:txBody>
      </p:sp>
      <p:sp>
        <p:nvSpPr>
          <p:cNvPr id="13"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11025925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ase study Option1">
    <p:spTree>
      <p:nvGrpSpPr>
        <p:cNvPr id="1" name=""/>
        <p:cNvGrpSpPr/>
        <p:nvPr/>
      </p:nvGrpSpPr>
      <p:grpSpPr>
        <a:xfrm>
          <a:off x="0" y="0"/>
          <a:ext cx="0" cy="0"/>
          <a:chOff x="0" y="0"/>
          <a:chExt cx="0" cy="0"/>
        </a:xfrm>
      </p:grpSpPr>
      <p:sp>
        <p:nvSpPr>
          <p:cNvPr id="3" name="Rectangle 2"/>
          <p:cNvSpPr/>
          <p:nvPr userDrawn="1"/>
        </p:nvSpPr>
        <p:spPr>
          <a:xfrm>
            <a:off x="3286126"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userDrawn="1"/>
        </p:nvSpPr>
        <p:spPr>
          <a:xfrm>
            <a:off x="3286126"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0" y="417602"/>
            <a:ext cx="6070350"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37717"/>
            <a:ext cx="4983816" cy="428625"/>
          </a:xfrm>
        </p:spPr>
        <p:txBody>
          <a:bodyPr anchor="ctr" anchorCtr="0"/>
          <a:lstStyle>
            <a:lvl1pP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4" y="2019300"/>
            <a:ext cx="4867837" cy="3657600"/>
          </a:xfrm>
        </p:spPr>
        <p:txBody>
          <a:bodyPr numCol="2" spcCol="180000"/>
          <a:lstStyle>
            <a:lvl1pPr>
              <a:lnSpc>
                <a:spcPts val="975"/>
              </a:lnSpc>
              <a:spcBef>
                <a:spcPts val="0"/>
              </a:spcBef>
              <a:spcAft>
                <a:spcPts val="425"/>
              </a:spcAft>
              <a:defRPr sz="750" b="1">
                <a:solidFill>
                  <a:schemeClr val="tx2"/>
                </a:solidFill>
              </a:defRPr>
            </a:lvl1pPr>
            <a:lvl2pPr marL="0" indent="0">
              <a:lnSpc>
                <a:spcPts val="975"/>
              </a:lnSpc>
              <a:spcBef>
                <a:spcPts val="0"/>
              </a:spcBef>
              <a:spcAft>
                <a:spcPts val="425"/>
              </a:spcAft>
              <a:buNone/>
              <a:defRPr sz="750" spc="0" baseline="0">
                <a:solidFill>
                  <a:srgbClr val="000000"/>
                </a:solidFill>
              </a:defRPr>
            </a:lvl2pPr>
            <a:lvl3pPr marL="64294" indent="-64294">
              <a:lnSpc>
                <a:spcPts val="975"/>
              </a:lnSpc>
              <a:spcBef>
                <a:spcPts val="0"/>
              </a:spcBef>
              <a:spcAft>
                <a:spcPts val="425"/>
              </a:spcAft>
              <a:buClr>
                <a:schemeClr val="bg2"/>
              </a:buClr>
              <a:buFont typeface="Arial" panose="020B0604020202020204" pitchFamily="34" charset="0"/>
              <a:buChar char="-"/>
              <a:defRPr sz="75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542926" y="1409700"/>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6" y="3762375"/>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6" name="Picture Placeholder 5"/>
          <p:cNvSpPr>
            <a:spLocks noGrp="1"/>
          </p:cNvSpPr>
          <p:nvPr>
            <p:ph type="pic" sz="quarter" idx="14" hasCustomPrompt="1"/>
          </p:nvPr>
        </p:nvSpPr>
        <p:spPr>
          <a:xfrm>
            <a:off x="6743701" y="561977"/>
            <a:ext cx="1857374" cy="466725"/>
          </a:xfrm>
          <a:solidFill>
            <a:schemeClr val="bg2">
              <a:lumMod val="20000"/>
              <a:lumOff val="80000"/>
            </a:schemeClr>
          </a:solidFill>
        </p:spPr>
        <p:txBody>
          <a:bodyPr/>
          <a:lstStyle>
            <a:lvl1pPr algn="ctr">
              <a:defRPr sz="600"/>
            </a:lvl1pPr>
          </a:lstStyle>
          <a:p>
            <a:r>
              <a:rPr lang="en-GB"/>
              <a:t>Space for logo</a:t>
            </a:r>
            <a:endParaRPr lang="en-US"/>
          </a:p>
        </p:txBody>
      </p:sp>
      <p:sp>
        <p:nvSpPr>
          <p:cNvPr id="12"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7628930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ase study Option2">
    <p:spTree>
      <p:nvGrpSpPr>
        <p:cNvPr id="1" name=""/>
        <p:cNvGrpSpPr/>
        <p:nvPr/>
      </p:nvGrpSpPr>
      <p:grpSpPr>
        <a:xfrm>
          <a:off x="0" y="0"/>
          <a:ext cx="0" cy="0"/>
          <a:chOff x="0" y="0"/>
          <a:chExt cx="0" cy="0"/>
        </a:xfrm>
      </p:grpSpPr>
      <p:sp>
        <p:nvSpPr>
          <p:cNvPr id="3" name="Rectangle 2"/>
          <p:cNvSpPr/>
          <p:nvPr userDrawn="1"/>
        </p:nvSpPr>
        <p:spPr>
          <a:xfrm>
            <a:off x="3286126"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userDrawn="1"/>
        </p:nvSpPr>
        <p:spPr>
          <a:xfrm>
            <a:off x="3286126"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1" y="417602"/>
            <a:ext cx="6079875"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47242"/>
            <a:ext cx="4983816" cy="428625"/>
          </a:xfrm>
        </p:spPr>
        <p:txBody>
          <a:bodyPr anchor="ctr" anchorCtr="0"/>
          <a:lstStyle>
            <a:lvl1pPr>
              <a:lnSpc>
                <a:spcPts val="1575"/>
              </a:lnSpc>
              <a:defRPr sz="1500" b="1">
                <a:solidFill>
                  <a:schemeClr val="tx2"/>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4" y="2019300"/>
            <a:ext cx="4867837" cy="3657600"/>
          </a:xfrm>
        </p:spPr>
        <p:txBody>
          <a:bodyPr numCol="2" spcCol="180000"/>
          <a:lstStyle>
            <a:lvl1pPr>
              <a:lnSpc>
                <a:spcPts val="975"/>
              </a:lnSpc>
              <a:spcBef>
                <a:spcPts val="0"/>
              </a:spcBef>
              <a:spcAft>
                <a:spcPts val="425"/>
              </a:spcAft>
              <a:defRPr sz="750" b="1">
                <a:solidFill>
                  <a:schemeClr val="tx2"/>
                </a:solidFill>
              </a:defRPr>
            </a:lvl1pPr>
            <a:lvl2pPr marL="0" indent="0">
              <a:lnSpc>
                <a:spcPts val="975"/>
              </a:lnSpc>
              <a:spcBef>
                <a:spcPts val="0"/>
              </a:spcBef>
              <a:spcAft>
                <a:spcPts val="425"/>
              </a:spcAft>
              <a:buNone/>
              <a:defRPr sz="750" spc="0" baseline="0">
                <a:solidFill>
                  <a:srgbClr val="000000"/>
                </a:solidFill>
              </a:defRPr>
            </a:lvl2pPr>
            <a:lvl3pPr marL="64294" indent="-64294">
              <a:lnSpc>
                <a:spcPts val="975"/>
              </a:lnSpc>
              <a:spcBef>
                <a:spcPts val="0"/>
              </a:spcBef>
              <a:spcAft>
                <a:spcPts val="425"/>
              </a:spcAft>
              <a:buClr>
                <a:schemeClr val="bg2"/>
              </a:buClr>
              <a:buFont typeface="Arial" panose="020B0604020202020204" pitchFamily="34" charset="0"/>
              <a:buChar char="-"/>
              <a:defRPr sz="75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542926" y="1409700"/>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6" y="3762375"/>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12" name="Picture Placeholder 5"/>
          <p:cNvSpPr>
            <a:spLocks noGrp="1"/>
          </p:cNvSpPr>
          <p:nvPr>
            <p:ph type="pic" sz="quarter" idx="14" hasCustomPrompt="1"/>
          </p:nvPr>
        </p:nvSpPr>
        <p:spPr>
          <a:xfrm>
            <a:off x="6743701" y="561977"/>
            <a:ext cx="1857374" cy="466725"/>
          </a:xfrm>
          <a:solidFill>
            <a:schemeClr val="bg2">
              <a:lumMod val="20000"/>
              <a:lumOff val="80000"/>
            </a:schemeClr>
          </a:solidFill>
        </p:spPr>
        <p:txBody>
          <a:bodyPr/>
          <a:lstStyle>
            <a:lvl1pPr algn="ctr">
              <a:defRPr sz="600"/>
            </a:lvl1pPr>
          </a:lstStyle>
          <a:p>
            <a:r>
              <a:rPr lang="en-GB"/>
              <a:t>Space for logo</a:t>
            </a:r>
            <a:endParaRPr lang="en-US"/>
          </a:p>
        </p:txBody>
      </p:sp>
      <p:sp>
        <p:nvSpPr>
          <p:cNvPr id="13"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3443733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ample Boxed Text x3">
    <p:spTree>
      <p:nvGrpSpPr>
        <p:cNvPr id="1" name=""/>
        <p:cNvGrpSpPr/>
        <p:nvPr/>
      </p:nvGrpSpPr>
      <p:grpSpPr>
        <a:xfrm>
          <a:off x="0" y="0"/>
          <a:ext cx="0" cy="0"/>
          <a:chOff x="0" y="0"/>
          <a:chExt cx="0" cy="0"/>
        </a:xfrm>
      </p:grpSpPr>
      <p:sp>
        <p:nvSpPr>
          <p:cNvPr id="3" name="Rectangle 2"/>
          <p:cNvSpPr/>
          <p:nvPr userDrawn="1"/>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userDrawn="1"/>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0" y="417601"/>
            <a:ext cx="6359526" cy="944475"/>
          </a:xfrm>
        </p:spPr>
        <p:txBody>
          <a:bodyPr/>
          <a:lstStyle/>
          <a:p>
            <a:r>
              <a:rPr lang="en-US"/>
              <a:t>Click to edit Master title style</a:t>
            </a:r>
          </a:p>
        </p:txBody>
      </p:sp>
      <p:sp>
        <p:nvSpPr>
          <p:cNvPr id="7" name="Text Placeholder 6"/>
          <p:cNvSpPr>
            <a:spLocks noGrp="1"/>
          </p:cNvSpPr>
          <p:nvPr>
            <p:ph type="body" sz="quarter" idx="10"/>
          </p:nvPr>
        </p:nvSpPr>
        <p:spPr>
          <a:xfrm>
            <a:off x="724619" y="2687952"/>
            <a:ext cx="2191109" cy="428625"/>
          </a:xfrm>
        </p:spPr>
        <p:txBody>
          <a:bodyPr anchor="ctr" anchorCtr="0"/>
          <a:lstStyle>
            <a:lvl1pPr algn="ct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endParaRPr lang="en-US"/>
          </a:p>
        </p:txBody>
      </p:sp>
      <p:sp>
        <p:nvSpPr>
          <p:cNvPr id="9" name="Text Placeholder 8"/>
          <p:cNvSpPr>
            <a:spLocks noGrp="1"/>
          </p:cNvSpPr>
          <p:nvPr>
            <p:ph type="body" sz="quarter" idx="11"/>
          </p:nvPr>
        </p:nvSpPr>
        <p:spPr>
          <a:xfrm>
            <a:off x="737420" y="3226998"/>
            <a:ext cx="2245969" cy="1552036"/>
          </a:xfrm>
        </p:spPr>
        <p:txBody>
          <a:bodyPr numCol="1" spcCol="0"/>
          <a:lstStyle>
            <a:lvl1pPr>
              <a:lnSpc>
                <a:spcPts val="1050"/>
              </a:lnSpc>
              <a:spcBef>
                <a:spcPts val="0"/>
              </a:spcBef>
              <a:spcAft>
                <a:spcPts val="0"/>
              </a:spcAft>
              <a:defRPr sz="9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GB"/>
              <a:t>Third level</a:t>
            </a:r>
            <a:endParaRPr lang="en-US"/>
          </a:p>
        </p:txBody>
      </p:sp>
      <p:sp>
        <p:nvSpPr>
          <p:cNvPr id="17" name="Rectangle 16"/>
          <p:cNvSpPr/>
          <p:nvPr userDrawn="1"/>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8" name="Rectangle 17"/>
          <p:cNvSpPr/>
          <p:nvPr userDrawn="1"/>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9" name="Text Placeholder 6"/>
          <p:cNvSpPr>
            <a:spLocks noGrp="1"/>
          </p:cNvSpPr>
          <p:nvPr>
            <p:ph type="body" sz="quarter" idx="12"/>
          </p:nvPr>
        </p:nvSpPr>
        <p:spPr>
          <a:xfrm>
            <a:off x="3476247" y="2687952"/>
            <a:ext cx="2191109" cy="428625"/>
          </a:xfrm>
        </p:spPr>
        <p:txBody>
          <a:bodyPr anchor="ctr" anchorCtr="0"/>
          <a:lstStyle>
            <a:lvl1pPr algn="ct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endParaRPr lang="en-US"/>
          </a:p>
        </p:txBody>
      </p:sp>
      <p:sp>
        <p:nvSpPr>
          <p:cNvPr id="20" name="Text Placeholder 8"/>
          <p:cNvSpPr>
            <a:spLocks noGrp="1"/>
          </p:cNvSpPr>
          <p:nvPr>
            <p:ph type="body" sz="quarter" idx="13"/>
          </p:nvPr>
        </p:nvSpPr>
        <p:spPr>
          <a:xfrm>
            <a:off x="3489048" y="3226998"/>
            <a:ext cx="2245969" cy="1552036"/>
          </a:xfrm>
        </p:spPr>
        <p:txBody>
          <a:bodyPr numCol="1" spcCol="0"/>
          <a:lstStyle>
            <a:lvl1pPr>
              <a:lnSpc>
                <a:spcPts val="1050"/>
              </a:lnSpc>
              <a:spcBef>
                <a:spcPts val="0"/>
              </a:spcBef>
              <a:spcAft>
                <a:spcPts val="0"/>
              </a:spcAft>
              <a:defRPr sz="9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GB"/>
              <a:t>Third level</a:t>
            </a:r>
            <a:endParaRPr lang="en-US"/>
          </a:p>
        </p:txBody>
      </p:sp>
      <p:sp>
        <p:nvSpPr>
          <p:cNvPr id="21" name="Rectangle 20"/>
          <p:cNvSpPr/>
          <p:nvPr userDrawn="1"/>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2" name="Rectangle 21"/>
          <p:cNvSpPr/>
          <p:nvPr userDrawn="1"/>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3" name="Text Placeholder 6"/>
          <p:cNvSpPr>
            <a:spLocks noGrp="1"/>
          </p:cNvSpPr>
          <p:nvPr>
            <p:ph type="body" sz="quarter" idx="14"/>
          </p:nvPr>
        </p:nvSpPr>
        <p:spPr>
          <a:xfrm>
            <a:off x="6208780" y="2687952"/>
            <a:ext cx="2191109" cy="428625"/>
          </a:xfrm>
        </p:spPr>
        <p:txBody>
          <a:bodyPr anchor="ctr" anchorCtr="0"/>
          <a:lstStyle>
            <a:lvl1pPr algn="ct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endParaRPr lang="en-US"/>
          </a:p>
        </p:txBody>
      </p:sp>
      <p:sp>
        <p:nvSpPr>
          <p:cNvPr id="24" name="Text Placeholder 8"/>
          <p:cNvSpPr>
            <a:spLocks noGrp="1"/>
          </p:cNvSpPr>
          <p:nvPr>
            <p:ph type="body" sz="quarter" idx="15"/>
          </p:nvPr>
        </p:nvSpPr>
        <p:spPr>
          <a:xfrm>
            <a:off x="6221581" y="3226998"/>
            <a:ext cx="2245969" cy="1552036"/>
          </a:xfrm>
        </p:spPr>
        <p:txBody>
          <a:bodyPr numCol="1" spcCol="0"/>
          <a:lstStyle>
            <a:lvl1pPr>
              <a:lnSpc>
                <a:spcPts val="1050"/>
              </a:lnSpc>
              <a:spcBef>
                <a:spcPts val="0"/>
              </a:spcBef>
              <a:spcAft>
                <a:spcPts val="0"/>
              </a:spcAft>
              <a:defRPr sz="9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GB"/>
              <a:t>Third level</a:t>
            </a:r>
            <a:endParaRPr lang="en-US"/>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13339528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ample Boxed Text with Image x3">
    <p:spTree>
      <p:nvGrpSpPr>
        <p:cNvPr id="1" name=""/>
        <p:cNvGrpSpPr/>
        <p:nvPr/>
      </p:nvGrpSpPr>
      <p:grpSpPr>
        <a:xfrm>
          <a:off x="0" y="0"/>
          <a:ext cx="0" cy="0"/>
          <a:chOff x="0" y="0"/>
          <a:chExt cx="0" cy="0"/>
        </a:xfrm>
      </p:grpSpPr>
      <p:sp>
        <p:nvSpPr>
          <p:cNvPr id="26" name="Rectangle 25"/>
          <p:cNvSpPr/>
          <p:nvPr userDrawn="1"/>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0" name="Rectangle 29"/>
          <p:cNvSpPr/>
          <p:nvPr userDrawn="1"/>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userDrawn="1"/>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0" y="417601"/>
            <a:ext cx="6359526" cy="944475"/>
          </a:xfrm>
        </p:spPr>
        <p:txBody>
          <a:bodyPr/>
          <a:lstStyle/>
          <a:p>
            <a:r>
              <a:rPr lang="en-US"/>
              <a:t>Click to edit Master title style</a:t>
            </a:r>
          </a:p>
        </p:txBody>
      </p:sp>
      <p:sp>
        <p:nvSpPr>
          <p:cNvPr id="9" name="Text Placeholder 8"/>
          <p:cNvSpPr>
            <a:spLocks noGrp="1"/>
          </p:cNvSpPr>
          <p:nvPr>
            <p:ph type="body" sz="quarter" idx="11"/>
          </p:nvPr>
        </p:nvSpPr>
        <p:spPr>
          <a:xfrm>
            <a:off x="676275" y="3503225"/>
            <a:ext cx="2362200" cy="440127"/>
          </a:xfrm>
        </p:spPr>
        <p:txBody>
          <a:bodyPr numCol="1" spcCol="0" anchor="b" anchorCtr="0"/>
          <a:lstStyle>
            <a:lvl1pPr algn="ctr">
              <a:lnSpc>
                <a:spcPts val="1050"/>
              </a:lnSpc>
              <a:spcBef>
                <a:spcPts val="0"/>
              </a:spcBef>
              <a:spcAft>
                <a:spcPts val="0"/>
              </a:spcAft>
              <a:defRPr sz="12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750" b="0"/>
            </a:lvl1pPr>
          </a:lstStyle>
          <a:p>
            <a:r>
              <a:rPr lang="en-GB"/>
              <a:t>insert photographic image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712" y="2660143"/>
            <a:ext cx="551689" cy="108272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7937" y="2657744"/>
            <a:ext cx="552878" cy="108505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8262" y="2645819"/>
            <a:ext cx="552878" cy="1085059"/>
          </a:xfrm>
          <a:prstGeom prst="rect">
            <a:avLst/>
          </a:prstGeom>
        </p:spPr>
      </p:pic>
      <p:sp>
        <p:nvSpPr>
          <p:cNvPr id="27" name="Text Placeholder 8"/>
          <p:cNvSpPr>
            <a:spLocks noGrp="1"/>
          </p:cNvSpPr>
          <p:nvPr>
            <p:ph type="body" sz="quarter" idx="18"/>
          </p:nvPr>
        </p:nvSpPr>
        <p:spPr>
          <a:xfrm>
            <a:off x="3419475" y="3503225"/>
            <a:ext cx="2362200" cy="440127"/>
          </a:xfrm>
        </p:spPr>
        <p:txBody>
          <a:bodyPr numCol="1" spcCol="0" anchor="b" anchorCtr="0"/>
          <a:lstStyle>
            <a:lvl1pPr algn="ctr">
              <a:lnSpc>
                <a:spcPts val="1050"/>
              </a:lnSpc>
              <a:spcBef>
                <a:spcPts val="0"/>
              </a:spcBef>
              <a:spcAft>
                <a:spcPts val="0"/>
              </a:spcAft>
              <a:defRPr sz="12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750" b="0"/>
            </a:lvl1pPr>
          </a:lstStyle>
          <a:p>
            <a:r>
              <a:rPr lang="en-GB"/>
              <a:t>insert photographic image</a:t>
            </a:r>
            <a:endParaRPr lang="en-US" dirty="0"/>
          </a:p>
        </p:txBody>
      </p:sp>
      <p:sp>
        <p:nvSpPr>
          <p:cNvPr id="31" name="Text Placeholder 8"/>
          <p:cNvSpPr>
            <a:spLocks noGrp="1"/>
          </p:cNvSpPr>
          <p:nvPr>
            <p:ph type="body" sz="quarter" idx="20"/>
          </p:nvPr>
        </p:nvSpPr>
        <p:spPr>
          <a:xfrm>
            <a:off x="6162675" y="3503225"/>
            <a:ext cx="2362200" cy="440127"/>
          </a:xfrm>
        </p:spPr>
        <p:txBody>
          <a:bodyPr numCol="1" spcCol="0" anchor="b" anchorCtr="0"/>
          <a:lstStyle>
            <a:lvl1pPr algn="ctr">
              <a:lnSpc>
                <a:spcPts val="1050"/>
              </a:lnSpc>
              <a:spcBef>
                <a:spcPts val="0"/>
              </a:spcBef>
              <a:spcAft>
                <a:spcPts val="0"/>
              </a:spcAft>
              <a:defRPr sz="12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750" b="0"/>
            </a:lvl1pPr>
          </a:lstStyle>
          <a:p>
            <a:r>
              <a:rPr lang="en-GB"/>
              <a:t>insert photographic image</a:t>
            </a:r>
            <a:endParaRPr lang="en-US" dirty="0"/>
          </a:p>
        </p:txBody>
      </p:sp>
      <p:sp>
        <p:nvSpPr>
          <p:cNvPr id="17"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15768686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541338" y="417600"/>
            <a:ext cx="7726363" cy="1030200"/>
          </a:xfrm>
        </p:spPr>
        <p:txBody>
          <a:bodyPr/>
          <a:lstStyle/>
          <a:p>
            <a:r>
              <a:rPr lang="en-US"/>
              <a:t>Click to edit Master title style</a:t>
            </a:r>
            <a:endParaRPr lang="en-GB"/>
          </a:p>
        </p:txBody>
      </p:sp>
      <p:sp>
        <p:nvSpPr>
          <p:cNvPr id="5" name="Picture Placeholder 4"/>
          <p:cNvSpPr>
            <a:spLocks noGrp="1"/>
          </p:cNvSpPr>
          <p:nvPr>
            <p:ph type="pic" sz="quarter" idx="10" hasCustomPrompt="1"/>
          </p:nvPr>
        </p:nvSpPr>
        <p:spPr>
          <a:xfrm>
            <a:off x="836614" y="2514602"/>
            <a:ext cx="1984375" cy="1319213"/>
          </a:xfrm>
          <a:solidFill>
            <a:srgbClr val="BBBBBB"/>
          </a:solidFill>
        </p:spPr>
        <p:txBody>
          <a:bodyPr tIns="648000" anchor="ctr" anchorCtr="0"/>
          <a:lstStyle>
            <a:lvl1pPr algn="ctr">
              <a:lnSpc>
                <a:spcPts val="900"/>
              </a:lnSpc>
              <a:defRPr sz="788">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830264" y="4425950"/>
            <a:ext cx="1990725" cy="979488"/>
          </a:xfrm>
        </p:spPr>
        <p:txBody>
          <a:bodyPr/>
          <a:lstStyle>
            <a:lvl1pPr algn="ctr">
              <a:lnSpc>
                <a:spcPts val="1275"/>
              </a:lnSpc>
              <a:spcAft>
                <a:spcPts val="600"/>
              </a:spcAft>
              <a:defRPr sz="1125" b="1">
                <a:solidFill>
                  <a:schemeClr val="tx2"/>
                </a:solidFill>
              </a:defRPr>
            </a:lvl1pPr>
            <a:lvl2pPr marL="0" indent="0" algn="ctr">
              <a:lnSpc>
                <a:spcPts val="825"/>
              </a:lnSpc>
              <a:buNone/>
              <a:defRPr sz="750" i="0">
                <a:solidFill>
                  <a:schemeClr val="bg2"/>
                </a:solidFill>
              </a:defRPr>
            </a:lvl2pPr>
          </a:lstStyle>
          <a:p>
            <a:pPr lvl="0"/>
            <a:r>
              <a:rPr lang="en-US"/>
              <a:t>Click to edit Master text styles</a:t>
            </a:r>
          </a:p>
          <a:p>
            <a:pPr lvl="1"/>
            <a:r>
              <a:rPr lang="en-US"/>
              <a:t>Second level</a:t>
            </a:r>
          </a:p>
        </p:txBody>
      </p:sp>
      <p:sp>
        <p:nvSpPr>
          <p:cNvPr id="13" name="Text Placeholder 12"/>
          <p:cNvSpPr>
            <a:spLocks noGrp="1"/>
          </p:cNvSpPr>
          <p:nvPr>
            <p:ph type="body" sz="quarter" idx="12"/>
          </p:nvPr>
        </p:nvSpPr>
        <p:spPr>
          <a:xfrm>
            <a:off x="836614" y="3924926"/>
            <a:ext cx="1984375" cy="418474"/>
          </a:xfrm>
        </p:spPr>
        <p:txBody>
          <a:bodyPr/>
          <a:lstStyle>
            <a:lvl1pPr algn="ctr">
              <a:lnSpc>
                <a:spcPts val="3000"/>
              </a:lnSpc>
              <a:defRPr sz="2550" b="1">
                <a:solidFill>
                  <a:schemeClr val="tx2"/>
                </a:solidFill>
                <a:latin typeface="+mn-lt"/>
              </a:defRPr>
            </a:lvl1pPr>
          </a:lstStyle>
          <a:p>
            <a:pPr lvl="0"/>
            <a:r>
              <a:rPr lang="en-US"/>
              <a:t>Click</a:t>
            </a:r>
          </a:p>
        </p:txBody>
      </p:sp>
      <p:sp>
        <p:nvSpPr>
          <p:cNvPr id="18" name="Text Placeholder 12"/>
          <p:cNvSpPr>
            <a:spLocks noGrp="1"/>
          </p:cNvSpPr>
          <p:nvPr>
            <p:ph type="body" sz="quarter" idx="15"/>
          </p:nvPr>
        </p:nvSpPr>
        <p:spPr>
          <a:xfrm>
            <a:off x="3563889" y="3924926"/>
            <a:ext cx="1984375" cy="418474"/>
          </a:xfrm>
        </p:spPr>
        <p:txBody>
          <a:bodyPr/>
          <a:lstStyle>
            <a:lvl1pPr algn="ctr">
              <a:lnSpc>
                <a:spcPts val="3000"/>
              </a:lnSpc>
              <a:defRPr sz="2550" b="1">
                <a:solidFill>
                  <a:schemeClr val="accent1"/>
                </a:solidFill>
                <a:latin typeface="+mn-lt"/>
              </a:defRPr>
            </a:lvl1pPr>
          </a:lstStyle>
          <a:p>
            <a:pPr lvl="0"/>
            <a:r>
              <a:rPr lang="en-US"/>
              <a:t>Click</a:t>
            </a:r>
          </a:p>
        </p:txBody>
      </p:sp>
      <p:sp>
        <p:nvSpPr>
          <p:cNvPr id="22" name="Text Placeholder 12"/>
          <p:cNvSpPr>
            <a:spLocks noGrp="1"/>
          </p:cNvSpPr>
          <p:nvPr>
            <p:ph type="body" sz="quarter" idx="18"/>
          </p:nvPr>
        </p:nvSpPr>
        <p:spPr>
          <a:xfrm>
            <a:off x="6300193" y="3924928"/>
            <a:ext cx="1984375" cy="408949"/>
          </a:xfrm>
        </p:spPr>
        <p:txBody>
          <a:bodyPr/>
          <a:lstStyle>
            <a:lvl1pPr algn="ctr">
              <a:lnSpc>
                <a:spcPts val="3000"/>
              </a:lnSpc>
              <a:defRPr sz="2550" b="1">
                <a:solidFill>
                  <a:schemeClr val="accent2"/>
                </a:solidFill>
                <a:latin typeface="+mn-lt"/>
              </a:defRPr>
            </a:lvl1pPr>
          </a:lstStyle>
          <a:p>
            <a:pPr lvl="0"/>
            <a:r>
              <a:rPr lang="en-US"/>
              <a:t>Click</a:t>
            </a:r>
          </a:p>
        </p:txBody>
      </p:sp>
      <p:sp>
        <p:nvSpPr>
          <p:cNvPr id="23" name="Text Placeholder 10"/>
          <p:cNvSpPr>
            <a:spLocks noGrp="1"/>
          </p:cNvSpPr>
          <p:nvPr>
            <p:ph type="body" sz="quarter" idx="19"/>
          </p:nvPr>
        </p:nvSpPr>
        <p:spPr>
          <a:xfrm>
            <a:off x="3582989" y="4425950"/>
            <a:ext cx="1990725" cy="979488"/>
          </a:xfrm>
        </p:spPr>
        <p:txBody>
          <a:bodyPr/>
          <a:lstStyle>
            <a:lvl1pPr algn="ctr">
              <a:lnSpc>
                <a:spcPts val="1275"/>
              </a:lnSpc>
              <a:spcAft>
                <a:spcPts val="600"/>
              </a:spcAft>
              <a:defRPr sz="1125" b="1">
                <a:solidFill>
                  <a:schemeClr val="tx1"/>
                </a:solidFill>
              </a:defRPr>
            </a:lvl1pPr>
            <a:lvl2pPr marL="0" indent="0" algn="ctr">
              <a:lnSpc>
                <a:spcPts val="825"/>
              </a:lnSpc>
              <a:buNone/>
              <a:defRPr sz="750" i="0">
                <a:solidFill>
                  <a:schemeClr val="bg2"/>
                </a:solidFill>
              </a:defRPr>
            </a:lvl2pPr>
          </a:lstStyle>
          <a:p>
            <a:pPr lvl="0"/>
            <a:r>
              <a:rPr lang="en-US"/>
              <a:t>Click to edit Master text styles</a:t>
            </a:r>
          </a:p>
          <a:p>
            <a:pPr lvl="1"/>
            <a:r>
              <a:rPr lang="en-US"/>
              <a:t>Second level</a:t>
            </a:r>
          </a:p>
        </p:txBody>
      </p:sp>
      <p:sp>
        <p:nvSpPr>
          <p:cNvPr id="24" name="Text Placeholder 10"/>
          <p:cNvSpPr>
            <a:spLocks noGrp="1"/>
          </p:cNvSpPr>
          <p:nvPr>
            <p:ph type="body" sz="quarter" idx="20"/>
          </p:nvPr>
        </p:nvSpPr>
        <p:spPr>
          <a:xfrm>
            <a:off x="6307139" y="4425950"/>
            <a:ext cx="1990725" cy="979488"/>
          </a:xfrm>
        </p:spPr>
        <p:txBody>
          <a:bodyPr/>
          <a:lstStyle>
            <a:lvl1pPr algn="ctr">
              <a:lnSpc>
                <a:spcPts val="1275"/>
              </a:lnSpc>
              <a:spcAft>
                <a:spcPts val="600"/>
              </a:spcAft>
              <a:defRPr sz="1125" b="1">
                <a:solidFill>
                  <a:schemeClr val="accent2"/>
                </a:solidFill>
              </a:defRPr>
            </a:lvl1pPr>
            <a:lvl2pPr marL="0" indent="0" algn="ctr">
              <a:lnSpc>
                <a:spcPts val="825"/>
              </a:lnSpc>
              <a:buNone/>
              <a:defRPr sz="750" i="0">
                <a:solidFill>
                  <a:schemeClr val="bg2"/>
                </a:solidFill>
              </a:defRPr>
            </a:lvl2pPr>
          </a:lstStyle>
          <a:p>
            <a:pPr lvl="0"/>
            <a:r>
              <a:rPr lang="en-US"/>
              <a:t>Click to edit Master text styles</a:t>
            </a:r>
          </a:p>
          <a:p>
            <a:pPr lvl="1"/>
            <a:r>
              <a:rPr lang="en-US"/>
              <a:t>Second level</a:t>
            </a:r>
          </a:p>
        </p:txBody>
      </p:sp>
      <p:cxnSp>
        <p:nvCxnSpPr>
          <p:cNvPr id="25" name="Straight Connector 24"/>
          <p:cNvCxnSpPr/>
          <p:nvPr userDrawn="1"/>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6" y="6172202"/>
            <a:ext cx="3343275" cy="257175"/>
          </a:xfrm>
        </p:spPr>
        <p:txBody>
          <a:bodyPr/>
          <a:lstStyle>
            <a:lvl1pPr algn="r">
              <a:lnSpc>
                <a:spcPts val="675"/>
              </a:lnSpc>
              <a:spcAft>
                <a:spcPts val="0"/>
              </a:spcAft>
              <a:defRPr sz="45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3537611" y="2514602"/>
            <a:ext cx="1984375" cy="1319213"/>
          </a:xfrm>
          <a:solidFill>
            <a:srgbClr val="BBBBBB"/>
          </a:solidFill>
        </p:spPr>
        <p:txBody>
          <a:bodyPr tIns="648000" anchor="ctr" anchorCtr="0"/>
          <a:lstStyle>
            <a:lvl1pPr algn="ctr">
              <a:lnSpc>
                <a:spcPts val="900"/>
              </a:lnSpc>
              <a:defRPr sz="788">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6280811" y="2514602"/>
            <a:ext cx="1984375" cy="1319213"/>
          </a:xfrm>
          <a:solidFill>
            <a:srgbClr val="BBBBBB"/>
          </a:solidFill>
        </p:spPr>
        <p:txBody>
          <a:bodyPr tIns="648000" anchor="ctr" anchorCtr="0"/>
          <a:lstStyle>
            <a:lvl1pPr algn="ctr">
              <a:lnSpc>
                <a:spcPts val="900"/>
              </a:lnSpc>
              <a:defRPr sz="788">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22209802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3000"/>
              </a:lnSpc>
              <a:defRPr sz="255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1575"/>
              </a:lnSpc>
              <a:defRPr>
                <a:solidFill>
                  <a:schemeClr val="tx2"/>
                </a:solidFill>
              </a:defRPr>
            </a:lvl1pPr>
            <a:lvl2pPr marL="0" indent="0" algn="ctr">
              <a:lnSpc>
                <a:spcPts val="1575"/>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631258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546227"/>
            <a:ext cx="40386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546227"/>
            <a:ext cx="40386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381001" y="6545266"/>
            <a:ext cx="4985238" cy="179387"/>
          </a:xfrm>
          <a:prstGeom prst="rect">
            <a:avLst/>
          </a:prstGeom>
          <a:ln/>
        </p:spPr>
        <p:txBody>
          <a:bodyPr/>
          <a:lstStyle>
            <a:lvl1pPr>
              <a:defRPr/>
            </a:lvl1pPr>
          </a:lstStyle>
          <a:p>
            <a:pPr>
              <a:defRPr/>
            </a:pPr>
            <a:endParaRPr lang="en-GB" altLang="en-US">
              <a:solidFill>
                <a:srgbClr val="007FA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FDDCC9F-CDD1-4B5C-9E8A-E63BBE7229A3}" type="slidenum">
              <a:rPr lang="en-GB" altLang="en-US">
                <a:solidFill>
                  <a:srgbClr val="003057"/>
                </a:solidFill>
              </a:rPr>
              <a:pPr>
                <a:defRPr/>
              </a:pPr>
              <a:t>‹#›</a:t>
            </a:fld>
            <a:r>
              <a:rPr lang="en-GB" altLang="en-US">
                <a:solidFill>
                  <a:srgbClr val="003057"/>
                </a:solidFill>
              </a:rPr>
              <a:t> </a:t>
            </a:r>
          </a:p>
        </p:txBody>
      </p:sp>
    </p:spTree>
    <p:extLst>
      <p:ext uri="{BB962C8B-B14F-4D97-AF65-F5344CB8AC3E}">
        <p14:creationId xmlns:p14="http://schemas.microsoft.com/office/powerpoint/2010/main" val="33805170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endParaRPr lang="en-US">
              <a:solidFill>
                <a:srgbClr val="007FA3"/>
              </a:solidFil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solidFill>
                <a:srgbClr val="007FA3"/>
              </a:solidFill>
            </a:endParaRPr>
          </a:p>
        </p:txBody>
      </p:sp>
      <p:sp>
        <p:nvSpPr>
          <p:cNvPr id="7" name="Slide Number Placeholder 6"/>
          <p:cNvSpPr>
            <a:spLocks noGrp="1"/>
          </p:cNvSpPr>
          <p:nvPr>
            <p:ph type="sldNum" sz="quarter" idx="12"/>
          </p:nvPr>
        </p:nvSpPr>
        <p:spPr/>
        <p:txBody>
          <a:bodyPr/>
          <a:lstStyle/>
          <a:p>
            <a:fld id="{3E718F97-30AA-4ECD-ABDB-8F4DB4690B37}" type="slidenum">
              <a:rPr lang="en-US" smtClean="0">
                <a:solidFill>
                  <a:srgbClr val="003057"/>
                </a:solidFill>
              </a:rPr>
              <a:pPr/>
              <a:t>‹#›</a:t>
            </a:fld>
            <a:endParaRPr lang="en-US">
              <a:solidFill>
                <a:srgbClr val="003057"/>
              </a:solidFill>
            </a:endParaRPr>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38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49"/>
            <a:ext cx="451167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76925" y="0"/>
            <a:ext cx="32670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895454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Title Slide Option1">
  <p:cSld name="Title Slide Option1">
    <p:bg>
      <p:bgPr>
        <a:solidFill>
          <a:schemeClr val="dk2"/>
        </a:solidFill>
        <a:effectLst/>
      </p:bgPr>
    </p:bg>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a:stretch/>
        </p:blipFill>
        <p:spPr>
          <a:xfrm>
            <a:off x="460375" y="409960"/>
            <a:ext cx="1144800" cy="809347"/>
          </a:xfrm>
          <a:prstGeom prst="rect">
            <a:avLst/>
          </a:prstGeom>
          <a:noFill/>
          <a:ln>
            <a:noFill/>
          </a:ln>
        </p:spPr>
      </p:pic>
      <p:sp>
        <p:nvSpPr>
          <p:cNvPr id="61" name="Shape 61"/>
          <p:cNvSpPr txBox="1">
            <a:spLocks noGrp="1"/>
          </p:cNvSpPr>
          <p:nvPr>
            <p:ph type="ctrTitle"/>
          </p:nvPr>
        </p:nvSpPr>
        <p:spPr>
          <a:xfrm>
            <a:off x="447676" y="1680064"/>
            <a:ext cx="3683000" cy="2244236"/>
          </a:xfrm>
          <a:prstGeom prst="rect">
            <a:avLst/>
          </a:prstGeom>
          <a:noFill/>
          <a:ln>
            <a:noFill/>
          </a:ln>
        </p:spPr>
        <p:txBody>
          <a:bodyPr spcFirstLastPara="1" wrap="square" lIns="0" tIns="0" rIns="0" bIns="0" anchor="t" anchorCtr="0"/>
          <a:lstStyle>
            <a:lvl1pPr marR="0" lvl="0" algn="l" rtl="0">
              <a:lnSpc>
                <a:spcPct val="116666"/>
              </a:lnSpc>
              <a:spcBef>
                <a:spcPts val="0"/>
              </a:spcBef>
              <a:spcAft>
                <a:spcPts val="0"/>
              </a:spcAft>
              <a:buClr>
                <a:schemeClr val="accent6"/>
              </a:buClr>
              <a:buSzPts val="3600"/>
              <a:buFont typeface="Times New Roman"/>
              <a:buNone/>
              <a:defRPr sz="2700" b="1" i="0" u="none" strike="noStrike" cap="none">
                <a:solidFill>
                  <a:schemeClr val="accent6"/>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2" name="Shape 62"/>
          <p:cNvSpPr txBox="1">
            <a:spLocks noGrp="1"/>
          </p:cNvSpPr>
          <p:nvPr>
            <p:ph type="subTitle" idx="1"/>
          </p:nvPr>
        </p:nvSpPr>
        <p:spPr>
          <a:xfrm>
            <a:off x="447676" y="4057650"/>
            <a:ext cx="3397250" cy="1466850"/>
          </a:xfrm>
          <a:prstGeom prst="rect">
            <a:avLst/>
          </a:prstGeom>
          <a:noFill/>
          <a:ln>
            <a:noFill/>
          </a:ln>
        </p:spPr>
        <p:txBody>
          <a:bodyPr spcFirstLastPara="1" wrap="square" lIns="0" tIns="0" rIns="0" bIns="0" anchor="t" anchorCtr="0"/>
          <a:lstStyle>
            <a:lvl1pPr marR="0" lvl="0" algn="l" rtl="0">
              <a:lnSpc>
                <a:spcPct val="133333"/>
              </a:lnSpc>
              <a:spcBef>
                <a:spcPts val="0"/>
              </a:spcBef>
              <a:spcAft>
                <a:spcPts val="0"/>
              </a:spcAft>
              <a:buClr>
                <a:schemeClr val="lt1"/>
              </a:buClr>
              <a:buSzPts val="1800"/>
              <a:buFont typeface="Arial"/>
              <a:buNone/>
              <a:defRPr sz="1350" b="0" i="0" u="none" strike="noStrike" cap="none">
                <a:solidFill>
                  <a:schemeClr val="lt1"/>
                </a:solidFill>
                <a:latin typeface="Arial"/>
                <a:ea typeface="Arial"/>
                <a:cs typeface="Arial"/>
                <a:sym typeface="Arial"/>
              </a:defRPr>
            </a:lvl1pPr>
            <a:lvl2pPr marR="0" lvl="1" algn="ctr" rtl="0">
              <a:lnSpc>
                <a:spcPct val="118750"/>
              </a:lnSpc>
              <a:spcBef>
                <a:spcPts val="0"/>
              </a:spcBef>
              <a:spcAft>
                <a:spcPts val="0"/>
              </a:spcAft>
              <a:buClr>
                <a:schemeClr val="lt2"/>
              </a:buClr>
              <a:buSzPts val="1600"/>
              <a:buFont typeface="Arial"/>
              <a:buNone/>
              <a:defRPr sz="1200" b="0" i="0" u="none" strike="noStrike" cap="none">
                <a:solidFill>
                  <a:srgbClr val="88AABF"/>
                </a:solidFill>
                <a:latin typeface="Arial"/>
                <a:ea typeface="Arial"/>
                <a:cs typeface="Arial"/>
                <a:sym typeface="Arial"/>
              </a:defRPr>
            </a:lvl2pPr>
            <a:lvl3pPr marR="0" lvl="2" algn="ctr" rtl="0">
              <a:lnSpc>
                <a:spcPct val="118750"/>
              </a:lnSpc>
              <a:spcBef>
                <a:spcPts val="0"/>
              </a:spcBef>
              <a:spcAft>
                <a:spcPts val="0"/>
              </a:spcAft>
              <a:buClr>
                <a:schemeClr val="accent4"/>
              </a:buClr>
              <a:buSzPts val="1600"/>
              <a:buFont typeface="Arial"/>
              <a:buNone/>
              <a:defRPr sz="1200" b="0" i="0" u="none" strike="noStrike" cap="none">
                <a:solidFill>
                  <a:srgbClr val="88AABF"/>
                </a:solidFill>
                <a:latin typeface="Arial"/>
                <a:ea typeface="Arial"/>
                <a:cs typeface="Arial"/>
                <a:sym typeface="Arial"/>
              </a:defRPr>
            </a:lvl3pPr>
            <a:lvl4pPr marR="0" lvl="3" algn="ctr" rtl="0">
              <a:lnSpc>
                <a:spcPct val="125000"/>
              </a:lnSpc>
              <a:spcBef>
                <a:spcPts val="0"/>
              </a:spcBef>
              <a:spcAft>
                <a:spcPts val="0"/>
              </a:spcAft>
              <a:buClr>
                <a:schemeClr val="dk1"/>
              </a:buClr>
              <a:buSzPts val="1200"/>
              <a:buFont typeface="Arial"/>
              <a:buNone/>
              <a:defRPr sz="900" b="0" i="0" u="none" strike="noStrike" cap="none">
                <a:solidFill>
                  <a:srgbClr val="88AABF"/>
                </a:solidFill>
                <a:latin typeface="Arial"/>
                <a:ea typeface="Arial"/>
                <a:cs typeface="Arial"/>
                <a:sym typeface="Arial"/>
              </a:defRPr>
            </a:lvl4pPr>
            <a:lvl5pPr marR="0" lvl="4" algn="ctr" rtl="0">
              <a:spcBef>
                <a:spcPts val="638"/>
              </a:spcBef>
              <a:spcAft>
                <a:spcPts val="0"/>
              </a:spcAft>
              <a:buClr>
                <a:srgbClr val="88AABF"/>
              </a:buClr>
              <a:buSzPts val="1800"/>
              <a:buFont typeface="Arial"/>
              <a:buNone/>
              <a:defRPr sz="1350" b="0" i="0" u="none" strike="noStrike" cap="none">
                <a:solidFill>
                  <a:srgbClr val="88AABF"/>
                </a:solidFill>
                <a:latin typeface="Arial"/>
                <a:ea typeface="Arial"/>
                <a:cs typeface="Arial"/>
                <a:sym typeface="Arial"/>
              </a:defRPr>
            </a:lvl5pPr>
            <a:lvl6pPr marR="0" lvl="5"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6pPr>
            <a:lvl7pPr marR="0" lvl="6"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7pPr>
            <a:lvl8pPr marR="0" lvl="7"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8pPr>
            <a:lvl9pPr marR="0" lvl="8"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9pPr>
          </a:lstStyle>
          <a:p>
            <a:endParaRPr/>
          </a:p>
        </p:txBody>
      </p:sp>
      <p:sp>
        <p:nvSpPr>
          <p:cNvPr id="63" name="Shape 63"/>
          <p:cNvSpPr txBox="1">
            <a:spLocks noGrp="1"/>
          </p:cNvSpPr>
          <p:nvPr>
            <p:ph type="body" idx="2"/>
          </p:nvPr>
        </p:nvSpPr>
        <p:spPr>
          <a:xfrm>
            <a:off x="447675" y="6265863"/>
            <a:ext cx="3962400" cy="285750"/>
          </a:xfrm>
          <a:prstGeom prst="rect">
            <a:avLst/>
          </a:prstGeom>
          <a:noFill/>
          <a:ln>
            <a:noFill/>
          </a:ln>
        </p:spPr>
        <p:txBody>
          <a:bodyPr spcFirstLastPara="1" wrap="square" lIns="0" tIns="0" rIns="0" bIns="0" anchor="t" anchorCtr="0"/>
          <a:lstStyle>
            <a:lvl1pPr marL="342900" marR="0" lvl="0" indent="-171450" algn="l" rtl="0">
              <a:lnSpc>
                <a:spcPct val="122222"/>
              </a:lnSpc>
              <a:spcBef>
                <a:spcPts val="0"/>
              </a:spcBef>
              <a:spcAft>
                <a:spcPts val="0"/>
              </a:spcAft>
              <a:buClr>
                <a:schemeClr val="lt1"/>
              </a:buClr>
              <a:buSzPts val="1800"/>
              <a:buFont typeface="Arial"/>
              <a:buNone/>
              <a:defRPr sz="1350" b="0" i="0" u="none" strike="noStrike" cap="none">
                <a:solidFill>
                  <a:schemeClr val="lt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4" name="Shape 64"/>
          <p:cNvSpPr>
            <a:spLocks noGrp="1"/>
          </p:cNvSpPr>
          <p:nvPr>
            <p:ph type="pic" idx="3"/>
          </p:nvPr>
        </p:nvSpPr>
        <p:spPr>
          <a:xfrm>
            <a:off x="4581524"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65" name="Shape 65"/>
          <p:cNvPicPr preferRelativeResize="0"/>
          <p:nvPr/>
        </p:nvPicPr>
        <p:blipFill rotWithShape="1">
          <a:blip r:embed="rId2">
            <a:alphaModFix/>
          </a:blip>
          <a:srcRect/>
          <a:stretch/>
        </p:blipFill>
        <p:spPr>
          <a:xfrm>
            <a:off x="460375" y="409960"/>
            <a:ext cx="1144800" cy="809347"/>
          </a:xfrm>
          <a:prstGeom prst="rect">
            <a:avLst/>
          </a:prstGeom>
          <a:noFill/>
          <a:ln>
            <a:noFill/>
          </a:ln>
        </p:spPr>
      </p:pic>
    </p:spTree>
    <p:extLst>
      <p:ext uri="{BB962C8B-B14F-4D97-AF65-F5344CB8AC3E}">
        <p14:creationId xmlns:p14="http://schemas.microsoft.com/office/powerpoint/2010/main" val="13221128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Option2">
  <p:cSld name="Title Slide Option2">
    <p:bg>
      <p:bgPr>
        <a:solidFill>
          <a:schemeClr val="accent6"/>
        </a:solid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447675" y="1681202"/>
            <a:ext cx="3733800" cy="2063261"/>
          </a:xfrm>
          <a:prstGeom prst="rect">
            <a:avLst/>
          </a:prstGeom>
          <a:noFill/>
          <a:ln>
            <a:noFill/>
          </a:ln>
        </p:spPr>
        <p:txBody>
          <a:bodyPr spcFirstLastPara="1" wrap="square" lIns="0" tIns="0" rIns="0" bIns="0" anchor="t" anchorCtr="0"/>
          <a:lstStyle>
            <a:lvl1pPr marR="0" lvl="0" algn="l" rtl="0">
              <a:lnSpc>
                <a:spcPct val="116666"/>
              </a:lnSpc>
              <a:spcBef>
                <a:spcPts val="0"/>
              </a:spcBef>
              <a:spcAft>
                <a:spcPts val="0"/>
              </a:spcAft>
              <a:buClr>
                <a:schemeClr val="dk2"/>
              </a:buClr>
              <a:buSzPts val="3600"/>
              <a:buFont typeface="Times New Roman"/>
              <a:buNone/>
              <a:defRPr sz="270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8" name="Shape 68"/>
          <p:cNvSpPr txBox="1">
            <a:spLocks noGrp="1"/>
          </p:cNvSpPr>
          <p:nvPr>
            <p:ph type="subTitle" idx="1"/>
          </p:nvPr>
        </p:nvSpPr>
        <p:spPr>
          <a:xfrm>
            <a:off x="446401" y="4057202"/>
            <a:ext cx="3444109" cy="1130791"/>
          </a:xfrm>
          <a:prstGeom prst="rect">
            <a:avLst/>
          </a:prstGeom>
          <a:noFill/>
          <a:ln>
            <a:noFill/>
          </a:ln>
        </p:spPr>
        <p:txBody>
          <a:bodyPr spcFirstLastPara="1" wrap="square" lIns="0" tIns="0" rIns="0" bIns="0" anchor="t" anchorCtr="0"/>
          <a:lstStyle>
            <a:lvl1pPr marR="0" lvl="0" algn="l" rtl="0">
              <a:lnSpc>
                <a:spcPct val="133333"/>
              </a:lnSpc>
              <a:spcBef>
                <a:spcPts val="0"/>
              </a:spcBef>
              <a:spcAft>
                <a:spcPts val="0"/>
              </a:spcAft>
              <a:buClr>
                <a:schemeClr val="dk2"/>
              </a:buClr>
              <a:buSzPts val="1800"/>
              <a:buFont typeface="Arial"/>
              <a:buNone/>
              <a:defRPr sz="1350" b="0" i="0" u="none" strike="noStrike" cap="none">
                <a:solidFill>
                  <a:schemeClr val="dk2"/>
                </a:solidFill>
                <a:latin typeface="Arial"/>
                <a:ea typeface="Arial"/>
                <a:cs typeface="Arial"/>
                <a:sym typeface="Arial"/>
              </a:defRPr>
            </a:lvl1pPr>
            <a:lvl2pPr marR="0" lvl="1" algn="ctr" rtl="0">
              <a:lnSpc>
                <a:spcPct val="118750"/>
              </a:lnSpc>
              <a:spcBef>
                <a:spcPts val="0"/>
              </a:spcBef>
              <a:spcAft>
                <a:spcPts val="0"/>
              </a:spcAft>
              <a:buClr>
                <a:schemeClr val="lt2"/>
              </a:buClr>
              <a:buSzPts val="1600"/>
              <a:buFont typeface="Arial"/>
              <a:buNone/>
              <a:defRPr sz="1200" b="0" i="0" u="none" strike="noStrike" cap="none">
                <a:solidFill>
                  <a:srgbClr val="88AABF"/>
                </a:solidFill>
                <a:latin typeface="Arial"/>
                <a:ea typeface="Arial"/>
                <a:cs typeface="Arial"/>
                <a:sym typeface="Arial"/>
              </a:defRPr>
            </a:lvl2pPr>
            <a:lvl3pPr marR="0" lvl="2" algn="ctr" rtl="0">
              <a:lnSpc>
                <a:spcPct val="118750"/>
              </a:lnSpc>
              <a:spcBef>
                <a:spcPts val="0"/>
              </a:spcBef>
              <a:spcAft>
                <a:spcPts val="0"/>
              </a:spcAft>
              <a:buClr>
                <a:schemeClr val="accent4"/>
              </a:buClr>
              <a:buSzPts val="1600"/>
              <a:buFont typeface="Arial"/>
              <a:buNone/>
              <a:defRPr sz="1200" b="0" i="0" u="none" strike="noStrike" cap="none">
                <a:solidFill>
                  <a:srgbClr val="88AABF"/>
                </a:solidFill>
                <a:latin typeface="Arial"/>
                <a:ea typeface="Arial"/>
                <a:cs typeface="Arial"/>
                <a:sym typeface="Arial"/>
              </a:defRPr>
            </a:lvl3pPr>
            <a:lvl4pPr marR="0" lvl="3" algn="ctr" rtl="0">
              <a:lnSpc>
                <a:spcPct val="125000"/>
              </a:lnSpc>
              <a:spcBef>
                <a:spcPts val="0"/>
              </a:spcBef>
              <a:spcAft>
                <a:spcPts val="0"/>
              </a:spcAft>
              <a:buClr>
                <a:schemeClr val="dk1"/>
              </a:buClr>
              <a:buSzPts val="1200"/>
              <a:buFont typeface="Arial"/>
              <a:buNone/>
              <a:defRPr sz="900" b="0" i="0" u="none" strike="noStrike" cap="none">
                <a:solidFill>
                  <a:srgbClr val="88AABF"/>
                </a:solidFill>
                <a:latin typeface="Arial"/>
                <a:ea typeface="Arial"/>
                <a:cs typeface="Arial"/>
                <a:sym typeface="Arial"/>
              </a:defRPr>
            </a:lvl4pPr>
            <a:lvl5pPr marR="0" lvl="4" algn="ctr" rtl="0">
              <a:spcBef>
                <a:spcPts val="638"/>
              </a:spcBef>
              <a:spcAft>
                <a:spcPts val="0"/>
              </a:spcAft>
              <a:buClr>
                <a:srgbClr val="88AABF"/>
              </a:buClr>
              <a:buSzPts val="1800"/>
              <a:buFont typeface="Arial"/>
              <a:buNone/>
              <a:defRPr sz="1350" b="0" i="0" u="none" strike="noStrike" cap="none">
                <a:solidFill>
                  <a:srgbClr val="88AABF"/>
                </a:solidFill>
                <a:latin typeface="Arial"/>
                <a:ea typeface="Arial"/>
                <a:cs typeface="Arial"/>
                <a:sym typeface="Arial"/>
              </a:defRPr>
            </a:lvl5pPr>
            <a:lvl6pPr marR="0" lvl="5"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6pPr>
            <a:lvl7pPr marR="0" lvl="6"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7pPr>
            <a:lvl8pPr marR="0" lvl="7"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8pPr>
            <a:lvl9pPr marR="0" lvl="8"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9pPr>
          </a:lstStyle>
          <a:p>
            <a:endParaRPr/>
          </a:p>
        </p:txBody>
      </p:sp>
      <p:sp>
        <p:nvSpPr>
          <p:cNvPr id="69" name="Shape 69"/>
          <p:cNvSpPr txBox="1">
            <a:spLocks noGrp="1"/>
          </p:cNvSpPr>
          <p:nvPr>
            <p:ph type="body" idx="2"/>
          </p:nvPr>
        </p:nvSpPr>
        <p:spPr>
          <a:xfrm>
            <a:off x="444523" y="6265863"/>
            <a:ext cx="3965553" cy="285750"/>
          </a:xfrm>
          <a:prstGeom prst="rect">
            <a:avLst/>
          </a:prstGeom>
          <a:noFill/>
          <a:ln>
            <a:noFill/>
          </a:ln>
        </p:spPr>
        <p:txBody>
          <a:bodyPr spcFirstLastPara="1" wrap="square" lIns="0" tIns="0" rIns="0" bIns="0" anchor="t" anchorCtr="0"/>
          <a:lstStyle>
            <a:lvl1pPr marL="342900" marR="0" lvl="0" indent="-171450" algn="l" rtl="0">
              <a:lnSpc>
                <a:spcPct val="122222"/>
              </a:lnSpc>
              <a:spcBef>
                <a:spcPts val="0"/>
              </a:spcBef>
              <a:spcAft>
                <a:spcPts val="0"/>
              </a:spcAft>
              <a:buClr>
                <a:schemeClr val="dk2"/>
              </a:buClr>
              <a:buSzPts val="1800"/>
              <a:buFont typeface="Arial"/>
              <a:buNone/>
              <a:defRPr sz="1350" b="0" i="0" u="none" strike="noStrike" cap="none">
                <a:solidFill>
                  <a:schemeClr val="dk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0" name="Shape 70"/>
          <p:cNvSpPr>
            <a:spLocks noGrp="1"/>
          </p:cNvSpPr>
          <p:nvPr>
            <p:ph type="pic" idx="3"/>
          </p:nvPr>
        </p:nvSpPr>
        <p:spPr>
          <a:xfrm>
            <a:off x="4581524"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71" name="Shape 71"/>
          <p:cNvPicPr preferRelativeResize="0"/>
          <p:nvPr/>
        </p:nvPicPr>
        <p:blipFill rotWithShape="1">
          <a:blip r:embed="rId2">
            <a:alphaModFix/>
          </a:blip>
          <a:srcRect/>
          <a:stretch/>
        </p:blipFill>
        <p:spPr>
          <a:xfrm>
            <a:off x="460375" y="409107"/>
            <a:ext cx="1144800" cy="811050"/>
          </a:xfrm>
          <a:prstGeom prst="rect">
            <a:avLst/>
          </a:prstGeom>
          <a:noFill/>
          <a:ln>
            <a:noFill/>
          </a:ln>
        </p:spPr>
      </p:pic>
      <p:pic>
        <p:nvPicPr>
          <p:cNvPr id="72" name="Shape 72"/>
          <p:cNvPicPr preferRelativeResize="0"/>
          <p:nvPr/>
        </p:nvPicPr>
        <p:blipFill rotWithShape="1">
          <a:blip r:embed="rId2">
            <a:alphaModFix/>
          </a:blip>
          <a:srcRect/>
          <a:stretch/>
        </p:blipFill>
        <p:spPr>
          <a:xfrm>
            <a:off x="460375" y="409107"/>
            <a:ext cx="1144800" cy="811050"/>
          </a:xfrm>
          <a:prstGeom prst="rect">
            <a:avLst/>
          </a:prstGeom>
          <a:noFill/>
          <a:ln>
            <a:noFill/>
          </a:ln>
        </p:spPr>
      </p:pic>
    </p:spTree>
    <p:extLst>
      <p:ext uri="{BB962C8B-B14F-4D97-AF65-F5344CB8AC3E}">
        <p14:creationId xmlns:p14="http://schemas.microsoft.com/office/powerpoint/2010/main" val="23762122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Option3">
  <p:cSld name="Title Slide Option3">
    <p:bg>
      <p:bgPr>
        <a:solidFill>
          <a:schemeClr val="accent4"/>
        </a:solidFill>
        <a:effectLst/>
      </p:bgPr>
    </p:bg>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460375" y="409960"/>
            <a:ext cx="1144800" cy="809347"/>
          </a:xfrm>
          <a:prstGeom prst="rect">
            <a:avLst/>
          </a:prstGeom>
          <a:noFill/>
          <a:ln>
            <a:noFill/>
          </a:ln>
        </p:spPr>
      </p:pic>
      <p:sp>
        <p:nvSpPr>
          <p:cNvPr id="75" name="Shape 75"/>
          <p:cNvSpPr txBox="1">
            <a:spLocks noGrp="1"/>
          </p:cNvSpPr>
          <p:nvPr>
            <p:ph type="ctrTitle"/>
          </p:nvPr>
        </p:nvSpPr>
        <p:spPr>
          <a:xfrm>
            <a:off x="447675" y="1681200"/>
            <a:ext cx="3733800" cy="1977536"/>
          </a:xfrm>
          <a:prstGeom prst="rect">
            <a:avLst/>
          </a:prstGeom>
          <a:noFill/>
          <a:ln>
            <a:noFill/>
          </a:ln>
        </p:spPr>
        <p:txBody>
          <a:bodyPr spcFirstLastPara="1" wrap="square" lIns="0" tIns="0" rIns="0" bIns="0" anchor="t" anchorCtr="0"/>
          <a:lstStyle>
            <a:lvl1pPr marR="0" lvl="0" algn="l" rtl="0">
              <a:lnSpc>
                <a:spcPct val="116666"/>
              </a:lnSpc>
              <a:spcBef>
                <a:spcPts val="0"/>
              </a:spcBef>
              <a:spcAft>
                <a:spcPts val="0"/>
              </a:spcAft>
              <a:buClr>
                <a:schemeClr val="lt1"/>
              </a:buClr>
              <a:buSzPts val="3600"/>
              <a:buFont typeface="Times New Roman"/>
              <a:buNone/>
              <a:defRPr sz="2700" b="1"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6" name="Shape 76"/>
          <p:cNvSpPr txBox="1">
            <a:spLocks noGrp="1"/>
          </p:cNvSpPr>
          <p:nvPr>
            <p:ph type="subTitle" idx="1"/>
          </p:nvPr>
        </p:nvSpPr>
        <p:spPr>
          <a:xfrm>
            <a:off x="446401" y="4057202"/>
            <a:ext cx="3444109" cy="1130791"/>
          </a:xfrm>
          <a:prstGeom prst="rect">
            <a:avLst/>
          </a:prstGeom>
          <a:noFill/>
          <a:ln>
            <a:noFill/>
          </a:ln>
        </p:spPr>
        <p:txBody>
          <a:bodyPr spcFirstLastPara="1" wrap="square" lIns="0" tIns="0" rIns="0" bIns="0" anchor="t" anchorCtr="0"/>
          <a:lstStyle>
            <a:lvl1pPr marR="0" lvl="0" algn="l" rtl="0">
              <a:lnSpc>
                <a:spcPct val="133333"/>
              </a:lnSpc>
              <a:spcBef>
                <a:spcPts val="0"/>
              </a:spcBef>
              <a:spcAft>
                <a:spcPts val="0"/>
              </a:spcAft>
              <a:buClr>
                <a:schemeClr val="accent6"/>
              </a:buClr>
              <a:buSzPts val="1800"/>
              <a:buFont typeface="Arial"/>
              <a:buNone/>
              <a:defRPr sz="1350" b="0" i="0" u="none" strike="noStrike" cap="none">
                <a:solidFill>
                  <a:schemeClr val="accent6"/>
                </a:solidFill>
                <a:latin typeface="Arial"/>
                <a:ea typeface="Arial"/>
                <a:cs typeface="Arial"/>
                <a:sym typeface="Arial"/>
              </a:defRPr>
            </a:lvl1pPr>
            <a:lvl2pPr marR="0" lvl="1" algn="ctr" rtl="0">
              <a:lnSpc>
                <a:spcPct val="118750"/>
              </a:lnSpc>
              <a:spcBef>
                <a:spcPts val="0"/>
              </a:spcBef>
              <a:spcAft>
                <a:spcPts val="0"/>
              </a:spcAft>
              <a:buClr>
                <a:schemeClr val="lt2"/>
              </a:buClr>
              <a:buSzPts val="1600"/>
              <a:buFont typeface="Arial"/>
              <a:buNone/>
              <a:defRPr sz="1200" b="0" i="0" u="none" strike="noStrike" cap="none">
                <a:solidFill>
                  <a:srgbClr val="88AABF"/>
                </a:solidFill>
                <a:latin typeface="Arial"/>
                <a:ea typeface="Arial"/>
                <a:cs typeface="Arial"/>
                <a:sym typeface="Arial"/>
              </a:defRPr>
            </a:lvl2pPr>
            <a:lvl3pPr marR="0" lvl="2" algn="ctr" rtl="0">
              <a:lnSpc>
                <a:spcPct val="118750"/>
              </a:lnSpc>
              <a:spcBef>
                <a:spcPts val="0"/>
              </a:spcBef>
              <a:spcAft>
                <a:spcPts val="0"/>
              </a:spcAft>
              <a:buClr>
                <a:schemeClr val="accent4"/>
              </a:buClr>
              <a:buSzPts val="1600"/>
              <a:buFont typeface="Arial"/>
              <a:buNone/>
              <a:defRPr sz="1200" b="0" i="0" u="none" strike="noStrike" cap="none">
                <a:solidFill>
                  <a:srgbClr val="88AABF"/>
                </a:solidFill>
                <a:latin typeface="Arial"/>
                <a:ea typeface="Arial"/>
                <a:cs typeface="Arial"/>
                <a:sym typeface="Arial"/>
              </a:defRPr>
            </a:lvl3pPr>
            <a:lvl4pPr marR="0" lvl="3" algn="ctr" rtl="0">
              <a:lnSpc>
                <a:spcPct val="125000"/>
              </a:lnSpc>
              <a:spcBef>
                <a:spcPts val="0"/>
              </a:spcBef>
              <a:spcAft>
                <a:spcPts val="0"/>
              </a:spcAft>
              <a:buClr>
                <a:schemeClr val="dk1"/>
              </a:buClr>
              <a:buSzPts val="1200"/>
              <a:buFont typeface="Arial"/>
              <a:buNone/>
              <a:defRPr sz="900" b="0" i="0" u="none" strike="noStrike" cap="none">
                <a:solidFill>
                  <a:srgbClr val="88AABF"/>
                </a:solidFill>
                <a:latin typeface="Arial"/>
                <a:ea typeface="Arial"/>
                <a:cs typeface="Arial"/>
                <a:sym typeface="Arial"/>
              </a:defRPr>
            </a:lvl4pPr>
            <a:lvl5pPr marR="0" lvl="4" algn="ctr" rtl="0">
              <a:spcBef>
                <a:spcPts val="638"/>
              </a:spcBef>
              <a:spcAft>
                <a:spcPts val="0"/>
              </a:spcAft>
              <a:buClr>
                <a:srgbClr val="88AABF"/>
              </a:buClr>
              <a:buSzPts val="1800"/>
              <a:buFont typeface="Arial"/>
              <a:buNone/>
              <a:defRPr sz="1350" b="0" i="0" u="none" strike="noStrike" cap="none">
                <a:solidFill>
                  <a:srgbClr val="88AABF"/>
                </a:solidFill>
                <a:latin typeface="Arial"/>
                <a:ea typeface="Arial"/>
                <a:cs typeface="Arial"/>
                <a:sym typeface="Arial"/>
              </a:defRPr>
            </a:lvl5pPr>
            <a:lvl6pPr marR="0" lvl="5"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6pPr>
            <a:lvl7pPr marR="0" lvl="6"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7pPr>
            <a:lvl8pPr marR="0" lvl="7"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8pPr>
            <a:lvl9pPr marR="0" lvl="8"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9pPr>
          </a:lstStyle>
          <a:p>
            <a:endParaRPr/>
          </a:p>
        </p:txBody>
      </p:sp>
      <p:sp>
        <p:nvSpPr>
          <p:cNvPr id="77" name="Shape 77"/>
          <p:cNvSpPr txBox="1">
            <a:spLocks noGrp="1"/>
          </p:cNvSpPr>
          <p:nvPr>
            <p:ph type="body" idx="2"/>
          </p:nvPr>
        </p:nvSpPr>
        <p:spPr>
          <a:xfrm>
            <a:off x="444523" y="6265863"/>
            <a:ext cx="3965553" cy="285750"/>
          </a:xfrm>
          <a:prstGeom prst="rect">
            <a:avLst/>
          </a:prstGeom>
          <a:noFill/>
          <a:ln>
            <a:noFill/>
          </a:ln>
        </p:spPr>
        <p:txBody>
          <a:bodyPr spcFirstLastPara="1" wrap="square" lIns="0" tIns="0" rIns="0" bIns="0" anchor="t" anchorCtr="0"/>
          <a:lstStyle>
            <a:lvl1pPr marL="342900" marR="0" lvl="0" indent="-171450" algn="l" rtl="0">
              <a:lnSpc>
                <a:spcPct val="122222"/>
              </a:lnSpc>
              <a:spcBef>
                <a:spcPts val="0"/>
              </a:spcBef>
              <a:spcAft>
                <a:spcPts val="0"/>
              </a:spcAft>
              <a:buClr>
                <a:schemeClr val="accent6"/>
              </a:buClr>
              <a:buSzPts val="1800"/>
              <a:buFont typeface="Arial"/>
              <a:buNone/>
              <a:defRPr sz="1350" b="0" i="0" u="none" strike="noStrike" cap="none">
                <a:solidFill>
                  <a:schemeClr val="accent6"/>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8" name="Shape 78"/>
          <p:cNvSpPr>
            <a:spLocks noGrp="1"/>
          </p:cNvSpPr>
          <p:nvPr>
            <p:ph type="pic" idx="3"/>
          </p:nvPr>
        </p:nvSpPr>
        <p:spPr>
          <a:xfrm>
            <a:off x="4581526" y="0"/>
            <a:ext cx="4562474"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79" name="Shape 79"/>
          <p:cNvPicPr preferRelativeResize="0"/>
          <p:nvPr/>
        </p:nvPicPr>
        <p:blipFill rotWithShape="1">
          <a:blip r:embed="rId2">
            <a:alphaModFix/>
          </a:blip>
          <a:srcRect/>
          <a:stretch/>
        </p:blipFill>
        <p:spPr>
          <a:xfrm>
            <a:off x="460375" y="409960"/>
            <a:ext cx="1144800" cy="809347"/>
          </a:xfrm>
          <a:prstGeom prst="rect">
            <a:avLst/>
          </a:prstGeom>
          <a:noFill/>
          <a:ln>
            <a:noFill/>
          </a:ln>
        </p:spPr>
      </p:pic>
    </p:spTree>
    <p:extLst>
      <p:ext uri="{BB962C8B-B14F-4D97-AF65-F5344CB8AC3E}">
        <p14:creationId xmlns:p14="http://schemas.microsoft.com/office/powerpoint/2010/main" val="13505716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Divider Option 1">
  <p:cSld name="Divider Option 1">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Shape 81"/>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82" name="Shape 82"/>
          <p:cNvSpPr txBox="1">
            <a:spLocks noGrp="1"/>
          </p:cNvSpPr>
          <p:nvPr>
            <p:ph type="ctrTitle"/>
          </p:nvPr>
        </p:nvSpPr>
        <p:spPr>
          <a:xfrm>
            <a:off x="2431050" y="2973675"/>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3" name="Shape 83"/>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Tree>
    <p:extLst>
      <p:ext uri="{BB962C8B-B14F-4D97-AF65-F5344CB8AC3E}">
        <p14:creationId xmlns:p14="http://schemas.microsoft.com/office/powerpoint/2010/main" val="15402757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Divider Option 2">
  <p:cSld name="Divider Option 2">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Shape 85"/>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86" name="Shape 86"/>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7" name="Shape 87"/>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Tree>
    <p:extLst>
      <p:ext uri="{BB962C8B-B14F-4D97-AF65-F5344CB8AC3E}">
        <p14:creationId xmlns:p14="http://schemas.microsoft.com/office/powerpoint/2010/main" val="1936736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Option 3">
  <p:cSld name="Divider Option 3">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Shape 89"/>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90" name="Shape 90"/>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91" name="Shape 91"/>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Tree>
    <p:extLst>
      <p:ext uri="{BB962C8B-B14F-4D97-AF65-F5344CB8AC3E}">
        <p14:creationId xmlns:p14="http://schemas.microsoft.com/office/powerpoint/2010/main" val="27090499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Option 4">
  <p:cSld name="Divider Option 4">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Shape 93"/>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94" name="Shape 94"/>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95" name="Shape 95"/>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Tree>
    <p:extLst>
      <p:ext uri="{BB962C8B-B14F-4D97-AF65-F5344CB8AC3E}">
        <p14:creationId xmlns:p14="http://schemas.microsoft.com/office/powerpoint/2010/main" val="2818936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Option 5">
  <p:cSld name="Divider Option 5">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Shape 97"/>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98" name="Shape 98"/>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99" name="Shape 99"/>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Tree>
    <p:extLst>
      <p:ext uri="{BB962C8B-B14F-4D97-AF65-F5344CB8AC3E}">
        <p14:creationId xmlns:p14="http://schemas.microsoft.com/office/powerpoint/2010/main" val="1404252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Option 6">
  <p:cSld name="Divider Option 6">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Shape 101"/>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102" name="Shape 102"/>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03" name="Shape 103"/>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Tree>
    <p:extLst>
      <p:ext uri="{BB962C8B-B14F-4D97-AF65-F5344CB8AC3E}">
        <p14:creationId xmlns:p14="http://schemas.microsoft.com/office/powerpoint/2010/main" val="1087956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Statement and Image  Option1">
  <p:cSld name="Statement and Image  Option1">
    <p:bg>
      <p:bgPr>
        <a:solidFill>
          <a:schemeClr val="accent6"/>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540001" y="418050"/>
            <a:ext cx="3681163"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2"/>
              </a:buClr>
              <a:buSzPts val="3400"/>
              <a:buFont typeface="Times New Roman"/>
              <a:buNone/>
              <a:defRPr sz="255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06" name="Shape 106"/>
          <p:cNvSpPr txBox="1">
            <a:spLocks noGrp="1"/>
          </p:cNvSpPr>
          <p:nvPr>
            <p:ph type="body" idx="1"/>
          </p:nvPr>
        </p:nvSpPr>
        <p:spPr>
          <a:xfrm>
            <a:off x="540000" y="1695451"/>
            <a:ext cx="3681163"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7" name="Shape 107"/>
          <p:cNvSpPr>
            <a:spLocks noGrp="1"/>
          </p:cNvSpPr>
          <p:nvPr>
            <p:ph type="pic" idx="2"/>
          </p:nvPr>
        </p:nvSpPr>
        <p:spPr>
          <a:xfrm>
            <a:off x="4581526"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08" name="Shape 108"/>
          <p:cNvPicPr preferRelativeResize="0"/>
          <p:nvPr/>
        </p:nvPicPr>
        <p:blipFill rotWithShape="1">
          <a:blip r:embed="rId2">
            <a:alphaModFix/>
          </a:blip>
          <a:srcRect/>
          <a:stretch/>
        </p:blipFill>
        <p:spPr>
          <a:xfrm>
            <a:off x="500410" y="6376791"/>
            <a:ext cx="918000" cy="279915"/>
          </a:xfrm>
          <a:prstGeom prst="rect">
            <a:avLst/>
          </a:prstGeom>
          <a:noFill/>
          <a:ln>
            <a:noFill/>
          </a:ln>
        </p:spPr>
      </p:pic>
      <p:pic>
        <p:nvPicPr>
          <p:cNvPr id="109" name="Shape 109"/>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309366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3681163"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678238"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4852626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Statement and Image Option2">
  <p:cSld name="Statement and Image Option2">
    <p:bg>
      <p:bgPr>
        <a:solidFill>
          <a:schemeClr val="accent6"/>
        </a:solidFill>
        <a:effectLst/>
      </p:bgPr>
    </p:bg>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540000" y="418050"/>
            <a:ext cx="4470150"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2"/>
              </a:buClr>
              <a:buSzPts val="3400"/>
              <a:buFont typeface="Times New Roman"/>
              <a:buNone/>
              <a:defRPr sz="255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12" name="Shape 112"/>
          <p:cNvSpPr txBox="1">
            <a:spLocks noGrp="1"/>
          </p:cNvSpPr>
          <p:nvPr>
            <p:ph type="body" idx="1"/>
          </p:nvPr>
        </p:nvSpPr>
        <p:spPr>
          <a:xfrm>
            <a:off x="540000" y="1695451"/>
            <a:ext cx="4511674"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3" name="Shape 113"/>
          <p:cNvSpPr>
            <a:spLocks noGrp="1"/>
          </p:cNvSpPr>
          <p:nvPr>
            <p:ph type="pic" idx="2"/>
          </p:nvPr>
        </p:nvSpPr>
        <p:spPr>
          <a:xfrm>
            <a:off x="5876926" y="0"/>
            <a:ext cx="32670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14" name="Shape 114"/>
          <p:cNvPicPr preferRelativeResize="0"/>
          <p:nvPr/>
        </p:nvPicPr>
        <p:blipFill rotWithShape="1">
          <a:blip r:embed="rId2">
            <a:alphaModFix/>
          </a:blip>
          <a:srcRect/>
          <a:stretch/>
        </p:blipFill>
        <p:spPr>
          <a:xfrm>
            <a:off x="500410" y="6376791"/>
            <a:ext cx="918000" cy="279915"/>
          </a:xfrm>
          <a:prstGeom prst="rect">
            <a:avLst/>
          </a:prstGeom>
          <a:noFill/>
          <a:ln>
            <a:noFill/>
          </a:ln>
        </p:spPr>
      </p:pic>
      <p:pic>
        <p:nvPicPr>
          <p:cNvPr id="115" name="Shape 115"/>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20437427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Statement and Image Option3">
  <p:cSld name="Statement and Image Option3">
    <p:bg>
      <p:bgPr>
        <a:solidFill>
          <a:schemeClr val="lt1"/>
        </a:solid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40000" y="418050"/>
            <a:ext cx="3681163"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18" name="Shape 118"/>
          <p:cNvSpPr txBox="1">
            <a:spLocks noGrp="1"/>
          </p:cNvSpPr>
          <p:nvPr>
            <p:ph type="body" idx="1"/>
          </p:nvPr>
        </p:nvSpPr>
        <p:spPr>
          <a:xfrm>
            <a:off x="540000" y="1695451"/>
            <a:ext cx="3681163"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9" name="Shape 119"/>
          <p:cNvSpPr>
            <a:spLocks noGrp="1"/>
          </p:cNvSpPr>
          <p:nvPr>
            <p:ph type="pic" idx="2"/>
          </p:nvPr>
        </p:nvSpPr>
        <p:spPr>
          <a:xfrm>
            <a:off x="4581526"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0" name="Shape 120"/>
          <p:cNvSpPr txBox="1">
            <a:spLocks noGrp="1"/>
          </p:cNvSpPr>
          <p:nvPr>
            <p:ph type="body" idx="3"/>
          </p:nvPr>
        </p:nvSpPr>
        <p:spPr>
          <a:xfrm>
            <a:off x="542925" y="5838825"/>
            <a:ext cx="3678238" cy="457200"/>
          </a:xfrm>
          <a:prstGeom prst="rect">
            <a:avLst/>
          </a:prstGeom>
          <a:noFill/>
          <a:ln>
            <a:noFill/>
          </a:ln>
        </p:spPr>
        <p:txBody>
          <a:bodyPr spcFirstLastPara="1" wrap="square" lIns="0" tIns="0" rIns="0" bIns="0" anchor="t" anchorCtr="0"/>
          <a:lstStyle>
            <a:lvl1pPr marL="342900" marR="0" lvl="0" indent="-171450" algn="l" rtl="0">
              <a:lnSpc>
                <a:spcPct val="118181"/>
              </a:lnSpc>
              <a:spcBef>
                <a:spcPts val="0"/>
              </a:spcBef>
              <a:spcAft>
                <a:spcPts val="0"/>
              </a:spcAft>
              <a:buClr>
                <a:schemeClr val="dk1"/>
              </a:buClr>
              <a:buSzPts val="1100"/>
              <a:buFont typeface="Arial"/>
              <a:buNone/>
              <a:defRPr sz="825" b="0" i="0" u="none" strike="noStrike" cap="none">
                <a:solidFill>
                  <a:schemeClr val="dk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21" name="Shape 121"/>
          <p:cNvPicPr preferRelativeResize="0"/>
          <p:nvPr/>
        </p:nvPicPr>
        <p:blipFill rotWithShape="1">
          <a:blip r:embed="rId2">
            <a:alphaModFix/>
          </a:blip>
          <a:srcRect/>
          <a:stretch/>
        </p:blipFill>
        <p:spPr>
          <a:xfrm>
            <a:off x="500410" y="6376791"/>
            <a:ext cx="918000" cy="279915"/>
          </a:xfrm>
          <a:prstGeom prst="rect">
            <a:avLst/>
          </a:prstGeom>
          <a:noFill/>
          <a:ln>
            <a:noFill/>
          </a:ln>
        </p:spPr>
      </p:pic>
      <p:pic>
        <p:nvPicPr>
          <p:cNvPr id="122" name="Shape 122"/>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33301718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tatement and Image Option4">
  <p:cSld name="Statement and Image Option4">
    <p:bg>
      <p:bgPr>
        <a:solidFill>
          <a:schemeClr val="lt1"/>
        </a:solidFill>
        <a:effectLst/>
      </p:bgPr>
    </p:bg>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39999" y="418050"/>
            <a:ext cx="4517775"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25" name="Shape 125"/>
          <p:cNvSpPr txBox="1">
            <a:spLocks noGrp="1"/>
          </p:cNvSpPr>
          <p:nvPr>
            <p:ph type="body" idx="1"/>
          </p:nvPr>
        </p:nvSpPr>
        <p:spPr>
          <a:xfrm>
            <a:off x="539999" y="1695451"/>
            <a:ext cx="4517775"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6" name="Shape 126"/>
          <p:cNvSpPr>
            <a:spLocks noGrp="1"/>
          </p:cNvSpPr>
          <p:nvPr>
            <p:ph type="pic" idx="2"/>
          </p:nvPr>
        </p:nvSpPr>
        <p:spPr>
          <a:xfrm>
            <a:off x="5867400" y="0"/>
            <a:ext cx="3276600"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body" idx="3"/>
          </p:nvPr>
        </p:nvSpPr>
        <p:spPr>
          <a:xfrm>
            <a:off x="542925" y="5838825"/>
            <a:ext cx="3581400" cy="457200"/>
          </a:xfrm>
          <a:prstGeom prst="rect">
            <a:avLst/>
          </a:prstGeom>
          <a:noFill/>
          <a:ln>
            <a:noFill/>
          </a:ln>
        </p:spPr>
        <p:txBody>
          <a:bodyPr spcFirstLastPara="1" wrap="square" lIns="0" tIns="0" rIns="0" bIns="0" anchor="t" anchorCtr="0"/>
          <a:lstStyle>
            <a:lvl1pPr marL="342900" marR="0" lvl="0" indent="-171450" algn="l" rtl="0">
              <a:lnSpc>
                <a:spcPct val="118181"/>
              </a:lnSpc>
              <a:spcBef>
                <a:spcPts val="0"/>
              </a:spcBef>
              <a:spcAft>
                <a:spcPts val="0"/>
              </a:spcAft>
              <a:buClr>
                <a:schemeClr val="dk1"/>
              </a:buClr>
              <a:buSzPts val="1100"/>
              <a:buFont typeface="Arial"/>
              <a:buNone/>
              <a:defRPr sz="825" b="0" i="0" u="none" strike="noStrike" cap="none">
                <a:solidFill>
                  <a:schemeClr val="dk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28" name="Shape 128"/>
          <p:cNvPicPr preferRelativeResize="0"/>
          <p:nvPr/>
        </p:nvPicPr>
        <p:blipFill rotWithShape="1">
          <a:blip r:embed="rId2">
            <a:alphaModFix/>
          </a:blip>
          <a:srcRect/>
          <a:stretch/>
        </p:blipFill>
        <p:spPr>
          <a:xfrm>
            <a:off x="500410" y="6376791"/>
            <a:ext cx="918000" cy="279915"/>
          </a:xfrm>
          <a:prstGeom prst="rect">
            <a:avLst/>
          </a:prstGeom>
          <a:noFill/>
          <a:ln>
            <a:noFill/>
          </a:ln>
        </p:spPr>
      </p:pic>
      <p:pic>
        <p:nvPicPr>
          <p:cNvPr id="129" name="Shape 129"/>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6132523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Statement and Image Option5">
  <p:cSld name="Statement and Image Option5">
    <p:bg>
      <p:bgPr>
        <a:solidFill>
          <a:schemeClr val="lt1"/>
        </a:solidFill>
        <a:effectLst/>
      </p:bgPr>
    </p:bg>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698875" y="418050"/>
            <a:ext cx="3520632"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32" name="Shape 132"/>
          <p:cNvSpPr txBox="1">
            <a:spLocks noGrp="1"/>
          </p:cNvSpPr>
          <p:nvPr>
            <p:ph type="body" idx="1"/>
          </p:nvPr>
        </p:nvSpPr>
        <p:spPr>
          <a:xfrm>
            <a:off x="3698875" y="1695451"/>
            <a:ext cx="4986338"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3" name="Shape 133"/>
          <p:cNvSpPr>
            <a:spLocks noGrp="1"/>
          </p:cNvSpPr>
          <p:nvPr>
            <p:ph type="pic" idx="2"/>
          </p:nvPr>
        </p:nvSpPr>
        <p:spPr>
          <a:xfrm>
            <a:off x="0" y="0"/>
            <a:ext cx="3276600"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134" name="Shape 134"/>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135" name="Shape 135"/>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cxnSp>
        <p:nvCxnSpPr>
          <p:cNvPr id="136" name="Shape 136"/>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25813232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Statement and Image Option6">
  <p:cSld name="Statement and Image Option6">
    <p:bg>
      <p:bgPr>
        <a:solidFill>
          <a:schemeClr val="lt1"/>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539999" y="418052"/>
            <a:ext cx="6241801" cy="8487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39" name="Shape 139"/>
          <p:cNvSpPr txBox="1">
            <a:spLocks noGrp="1"/>
          </p:cNvSpPr>
          <p:nvPr>
            <p:ph type="body" idx="1"/>
          </p:nvPr>
        </p:nvSpPr>
        <p:spPr>
          <a:xfrm>
            <a:off x="539999" y="1400176"/>
            <a:ext cx="5052764"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40" name="Shape 140"/>
          <p:cNvSpPr>
            <a:spLocks noGrp="1"/>
          </p:cNvSpPr>
          <p:nvPr>
            <p:ph type="pic" idx="2"/>
          </p:nvPr>
        </p:nvSpPr>
        <p:spPr>
          <a:xfrm>
            <a:off x="6048376" y="1447800"/>
            <a:ext cx="2562225" cy="4524375"/>
          </a:xfrm>
          <a:prstGeom prst="rect">
            <a:avLst/>
          </a:prstGeom>
          <a:solidFill>
            <a:srgbClr val="BBBBBB"/>
          </a:solidFill>
          <a:ln>
            <a:noFill/>
          </a:ln>
        </p:spPr>
        <p:txBody>
          <a:bodyPr spcFirstLastPara="1" wrap="square" lIns="0" tIns="2700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141" name="Shape 141"/>
          <p:cNvCxnSpPr/>
          <p:nvPr/>
        </p:nvCxnSpPr>
        <p:spPr>
          <a:xfrm>
            <a:off x="533401" y="6124575"/>
            <a:ext cx="8086725" cy="0"/>
          </a:xfrm>
          <a:prstGeom prst="straightConnector1">
            <a:avLst/>
          </a:prstGeom>
          <a:noFill/>
          <a:ln w="9525" cap="flat" cmpd="sng">
            <a:solidFill>
              <a:schemeClr val="dk2"/>
            </a:solidFill>
            <a:prstDash val="solid"/>
            <a:round/>
            <a:headEnd type="none" w="sm" len="sm"/>
            <a:tailEnd type="none" w="sm" len="sm"/>
          </a:ln>
        </p:spPr>
      </p:cxnSp>
      <p:sp>
        <p:nvSpPr>
          <p:cNvPr id="142" name="Shape 142"/>
          <p:cNvSpPr txBox="1">
            <a:spLocks noGrp="1"/>
          </p:cNvSpPr>
          <p:nvPr>
            <p:ph type="body" idx="3"/>
          </p:nvPr>
        </p:nvSpPr>
        <p:spPr>
          <a:xfrm>
            <a:off x="5267326" y="6172202"/>
            <a:ext cx="3343275" cy="257175"/>
          </a:xfrm>
          <a:prstGeom prst="rect">
            <a:avLst/>
          </a:prstGeom>
          <a:noFill/>
          <a:ln>
            <a:noFill/>
          </a:ln>
        </p:spPr>
        <p:txBody>
          <a:bodyPr spcFirstLastPara="1" wrap="square" lIns="0" tIns="0" rIns="0" bIns="0" anchor="t" anchorCtr="0"/>
          <a:lstStyle>
            <a:lvl1pPr marL="342900" marR="0" lvl="0" indent="-171450" algn="r" rtl="0">
              <a:lnSpc>
                <a:spcPct val="150000"/>
              </a:lnSpc>
              <a:spcBef>
                <a:spcPts val="0"/>
              </a:spcBef>
              <a:spcAft>
                <a:spcPts val="0"/>
              </a:spcAft>
              <a:buClr>
                <a:srgbClr val="003057"/>
              </a:buClr>
              <a:buSzPts val="600"/>
              <a:buFont typeface="Arial"/>
              <a:buNone/>
              <a:defRPr sz="450" b="0" i="0" u="none" strike="noStrike" cap="none">
                <a:solidFill>
                  <a:srgbClr val="003057"/>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143" name="Shape 143"/>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144" name="Shape 144"/>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pic>
        <p:nvPicPr>
          <p:cNvPr id="145" name="Shape 145"/>
          <p:cNvPicPr preferRelativeResize="0"/>
          <p:nvPr/>
        </p:nvPicPr>
        <p:blipFill rotWithShape="1">
          <a:blip r:embed="rId2">
            <a:alphaModFix/>
          </a:blip>
          <a:srcRect/>
          <a:stretch/>
        </p:blipFill>
        <p:spPr>
          <a:xfrm>
            <a:off x="500410" y="6376791"/>
            <a:ext cx="918000" cy="279915"/>
          </a:xfrm>
          <a:prstGeom prst="rect">
            <a:avLst/>
          </a:prstGeom>
          <a:noFill/>
          <a:ln>
            <a:noFill/>
          </a:ln>
        </p:spPr>
      </p:pic>
      <p:cxnSp>
        <p:nvCxnSpPr>
          <p:cNvPr id="146" name="Shape 146"/>
          <p:cNvCxnSpPr/>
          <p:nvPr/>
        </p:nvCxnSpPr>
        <p:spPr>
          <a:xfrm>
            <a:off x="533401" y="6124575"/>
            <a:ext cx="8086725" cy="0"/>
          </a:xfrm>
          <a:prstGeom prst="straightConnector1">
            <a:avLst/>
          </a:prstGeom>
          <a:noFill/>
          <a:ln w="9525" cap="flat" cmpd="sng">
            <a:solidFill>
              <a:schemeClr val="dk2"/>
            </a:solidFill>
            <a:prstDash val="solid"/>
            <a:round/>
            <a:headEnd type="none" w="sm" len="sm"/>
            <a:tailEnd type="none" w="sm" len="sm"/>
          </a:ln>
        </p:spPr>
      </p:cxnSp>
      <p:cxnSp>
        <p:nvCxnSpPr>
          <p:cNvPr id="147" name="Shape 147"/>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pic>
        <p:nvPicPr>
          <p:cNvPr id="148" name="Shape 148"/>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27865810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Statement Option 1">
  <p:cSld name="Statement Option 1">
    <p:bg>
      <p:bgPr>
        <a:solidFill>
          <a:schemeClr val="dk2"/>
        </a:solidFill>
        <a:effectLst/>
      </p:bgPr>
    </p:bg>
    <p:spTree>
      <p:nvGrpSpPr>
        <p:cNvPr id="1" name="Shape 149"/>
        <p:cNvGrpSpPr/>
        <p:nvPr/>
      </p:nvGrpSpPr>
      <p:grpSpPr>
        <a:xfrm>
          <a:off x="0" y="0"/>
          <a:ext cx="0" cy="0"/>
          <a:chOff x="0" y="0"/>
          <a:chExt cx="0" cy="0"/>
        </a:xfrm>
      </p:grpSpPr>
      <p:pic>
        <p:nvPicPr>
          <p:cNvPr id="150" name="Shape 150"/>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
        <p:nvSpPr>
          <p:cNvPr id="151" name="Shape 151"/>
          <p:cNvSpPr txBox="1">
            <a:spLocks noGrp="1"/>
          </p:cNvSpPr>
          <p:nvPr>
            <p:ph type="ctrTitle"/>
          </p:nvPr>
        </p:nvSpPr>
        <p:spPr>
          <a:xfrm>
            <a:off x="1522575" y="2759847"/>
            <a:ext cx="6296400" cy="1338309"/>
          </a:xfrm>
          <a:prstGeom prst="rect">
            <a:avLst/>
          </a:prstGeom>
          <a:noFill/>
          <a:ln>
            <a:noFill/>
          </a:ln>
        </p:spPr>
        <p:txBody>
          <a:bodyPr spcFirstLastPara="1" wrap="square" lIns="0" tIns="0" rIns="0" bIns="0" anchor="ctr" anchorCtr="0"/>
          <a:lstStyle>
            <a:lvl1pPr marR="0" lvl="0" algn="ctr" rtl="0">
              <a:lnSpc>
                <a:spcPct val="117647"/>
              </a:lnSpc>
              <a:spcBef>
                <a:spcPts val="0"/>
              </a:spcBef>
              <a:spcAft>
                <a:spcPts val="0"/>
              </a:spcAft>
              <a:buClr>
                <a:schemeClr val="dk2"/>
              </a:buClr>
              <a:buSzPts val="3400"/>
              <a:buFont typeface="Times New Roman"/>
              <a:buNone/>
              <a:defRPr sz="255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pic>
        <p:nvPicPr>
          <p:cNvPr id="152" name="Shape 152"/>
          <p:cNvPicPr preferRelativeResize="0"/>
          <p:nvPr/>
        </p:nvPicPr>
        <p:blipFill rotWithShape="1">
          <a:blip r:embed="rId3">
            <a:alphaModFix/>
          </a:blip>
          <a:srcRect/>
          <a:stretch/>
        </p:blipFill>
        <p:spPr>
          <a:xfrm>
            <a:off x="500401" y="6375599"/>
            <a:ext cx="928499" cy="280800"/>
          </a:xfrm>
          <a:prstGeom prst="rect">
            <a:avLst/>
          </a:prstGeom>
          <a:noFill/>
          <a:ln>
            <a:noFill/>
          </a:ln>
        </p:spPr>
      </p:pic>
      <p:pic>
        <p:nvPicPr>
          <p:cNvPr id="153" name="Shape 153"/>
          <p:cNvPicPr preferRelativeResize="0"/>
          <p:nvPr/>
        </p:nvPicPr>
        <p:blipFill rotWithShape="1">
          <a:blip r:embed="rId2">
            <a:alphaModFix/>
          </a:blip>
          <a:srcRect t="5771" b="5310"/>
          <a:stretch/>
        </p:blipFill>
        <p:spPr>
          <a:xfrm>
            <a:off x="888487" y="1"/>
            <a:ext cx="7550663" cy="6858000"/>
          </a:xfrm>
          <a:prstGeom prst="rect">
            <a:avLst/>
          </a:prstGeom>
          <a:noFill/>
          <a:ln>
            <a:noFill/>
          </a:ln>
        </p:spPr>
      </p:pic>
      <p:pic>
        <p:nvPicPr>
          <p:cNvPr id="154" name="Shape 154"/>
          <p:cNvPicPr preferRelativeResize="0"/>
          <p:nvPr/>
        </p:nvPicPr>
        <p:blipFill rotWithShape="1">
          <a:blip r:embed="rId3">
            <a:alphaModFix/>
          </a:blip>
          <a:srcRect/>
          <a:stretch/>
        </p:blipFill>
        <p:spPr>
          <a:xfrm>
            <a:off x="500401" y="6375599"/>
            <a:ext cx="928499" cy="280800"/>
          </a:xfrm>
          <a:prstGeom prst="rect">
            <a:avLst/>
          </a:prstGeom>
          <a:noFill/>
          <a:ln>
            <a:noFill/>
          </a:ln>
        </p:spPr>
      </p:pic>
    </p:spTree>
    <p:extLst>
      <p:ext uri="{BB962C8B-B14F-4D97-AF65-F5344CB8AC3E}">
        <p14:creationId xmlns:p14="http://schemas.microsoft.com/office/powerpoint/2010/main" val="4217522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Statement Option 4">
  <p:cSld name="Statement Option 4">
    <p:bg>
      <p:bgPr>
        <a:solidFill>
          <a:srgbClr val="D2DB0E"/>
        </a:solidFill>
        <a:effectLst/>
      </p:bgPr>
    </p:bg>
    <p:spTree>
      <p:nvGrpSpPr>
        <p:cNvPr id="1" name="Shape 155"/>
        <p:cNvGrpSpPr/>
        <p:nvPr/>
      </p:nvGrpSpPr>
      <p:grpSpPr>
        <a:xfrm>
          <a:off x="0" y="0"/>
          <a:ext cx="0" cy="0"/>
          <a:chOff x="0" y="0"/>
          <a:chExt cx="0" cy="0"/>
        </a:xfrm>
      </p:grpSpPr>
      <p:pic>
        <p:nvPicPr>
          <p:cNvPr id="156" name="Shape 156"/>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
        <p:nvSpPr>
          <p:cNvPr id="157" name="Shape 157"/>
          <p:cNvSpPr txBox="1">
            <a:spLocks noGrp="1"/>
          </p:cNvSpPr>
          <p:nvPr>
            <p:ph type="ctrTitle"/>
          </p:nvPr>
        </p:nvSpPr>
        <p:spPr>
          <a:xfrm>
            <a:off x="1494000" y="2389033"/>
            <a:ext cx="6296400" cy="1644743"/>
          </a:xfrm>
          <a:prstGeom prst="rect">
            <a:avLst/>
          </a:prstGeom>
          <a:noFill/>
          <a:ln>
            <a:noFill/>
          </a:ln>
        </p:spPr>
        <p:txBody>
          <a:bodyPr spcFirstLastPara="1" wrap="square" lIns="0" tIns="0" rIns="0" bIns="0" anchor="b" anchorCtr="0"/>
          <a:lstStyle>
            <a:lvl1pPr marR="0" lvl="0" algn="ctr" rtl="0">
              <a:lnSpc>
                <a:spcPct val="105882"/>
              </a:lnSpc>
              <a:spcBef>
                <a:spcPts val="0"/>
              </a:spcBef>
              <a:spcAft>
                <a:spcPts val="0"/>
              </a:spcAft>
              <a:buClr>
                <a:schemeClr val="dk1"/>
              </a:buClr>
              <a:buSzPts val="3400"/>
              <a:buFont typeface="Times New Roman"/>
              <a:buNone/>
              <a:defRPr sz="2550" b="1" i="1"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58" name="Shape 158"/>
          <p:cNvSpPr txBox="1">
            <a:spLocks noGrp="1"/>
          </p:cNvSpPr>
          <p:nvPr>
            <p:ph type="body" idx="1"/>
          </p:nvPr>
        </p:nvSpPr>
        <p:spPr>
          <a:xfrm>
            <a:off x="1616076" y="4179107"/>
            <a:ext cx="6015038" cy="366713"/>
          </a:xfrm>
          <a:prstGeom prst="rect">
            <a:avLst/>
          </a:prstGeom>
          <a:noFill/>
          <a:ln>
            <a:noFill/>
          </a:ln>
        </p:spPr>
        <p:txBody>
          <a:bodyPr spcFirstLastPara="1" wrap="square" lIns="0" tIns="0" rIns="0" bIns="0" anchor="t" anchorCtr="0"/>
          <a:lstStyle>
            <a:lvl1pPr marL="342900" marR="0" lvl="0" indent="-171450" algn="ctr" rtl="0">
              <a:lnSpc>
                <a:spcPct val="112500"/>
              </a:lnSpc>
              <a:spcBef>
                <a:spcPts val="0"/>
              </a:spcBef>
              <a:spcAft>
                <a:spcPts val="0"/>
              </a:spcAft>
              <a:buClr>
                <a:schemeClr val="dk2"/>
              </a:buClr>
              <a:buSzPts val="1600"/>
              <a:buFont typeface="Arial"/>
              <a:buNone/>
              <a:defRPr sz="1200" b="0" i="0" u="none" strike="noStrike" cap="none">
                <a:solidFill>
                  <a:schemeClr val="dk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59" name="Shape 159"/>
          <p:cNvPicPr preferRelativeResize="0"/>
          <p:nvPr/>
        </p:nvPicPr>
        <p:blipFill rotWithShape="1">
          <a:blip r:embed="rId3">
            <a:alphaModFix/>
          </a:blip>
          <a:srcRect/>
          <a:stretch/>
        </p:blipFill>
        <p:spPr>
          <a:xfrm>
            <a:off x="500410" y="6376791"/>
            <a:ext cx="918000" cy="279915"/>
          </a:xfrm>
          <a:prstGeom prst="rect">
            <a:avLst/>
          </a:prstGeom>
          <a:noFill/>
          <a:ln>
            <a:noFill/>
          </a:ln>
        </p:spPr>
      </p:pic>
      <p:pic>
        <p:nvPicPr>
          <p:cNvPr id="160" name="Shape 160"/>
          <p:cNvPicPr preferRelativeResize="0"/>
          <p:nvPr/>
        </p:nvPicPr>
        <p:blipFill rotWithShape="1">
          <a:blip r:embed="rId2">
            <a:alphaModFix/>
          </a:blip>
          <a:srcRect t="5771" b="5310"/>
          <a:stretch/>
        </p:blipFill>
        <p:spPr>
          <a:xfrm>
            <a:off x="888487" y="1"/>
            <a:ext cx="7550663" cy="6858000"/>
          </a:xfrm>
          <a:prstGeom prst="rect">
            <a:avLst/>
          </a:prstGeom>
          <a:noFill/>
          <a:ln>
            <a:noFill/>
          </a:ln>
        </p:spPr>
      </p:pic>
      <p:pic>
        <p:nvPicPr>
          <p:cNvPr id="161" name="Shape 161"/>
          <p:cNvPicPr preferRelativeResize="0"/>
          <p:nvPr/>
        </p:nvPicPr>
        <p:blipFill rotWithShape="1">
          <a:blip r:embed="rId3">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5825022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roduct Page">
  <p:cSld name="Product Page">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540000" y="417602"/>
            <a:ext cx="5956050" cy="5253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64" name="Shape 164"/>
          <p:cNvSpPr/>
          <p:nvPr/>
        </p:nvSpPr>
        <p:spPr>
          <a:xfrm>
            <a:off x="542925" y="1752601"/>
            <a:ext cx="4857750" cy="4467224"/>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65" name="Shape 165"/>
          <p:cNvSpPr txBox="1">
            <a:spLocks noGrp="1"/>
          </p:cNvSpPr>
          <p:nvPr>
            <p:ph type="body" idx="1"/>
          </p:nvPr>
        </p:nvSpPr>
        <p:spPr>
          <a:xfrm>
            <a:off x="790576" y="1943100"/>
            <a:ext cx="4257675" cy="3162300"/>
          </a:xfrm>
          <a:prstGeom prst="rect">
            <a:avLst/>
          </a:prstGeom>
          <a:noFill/>
          <a:ln>
            <a:noFill/>
          </a:ln>
        </p:spPr>
        <p:txBody>
          <a:bodyPr spcFirstLastPara="1" wrap="square" lIns="0" tIns="0" rIns="0" bIns="0" anchor="t" anchorCtr="0"/>
          <a:lstStyle>
            <a:lvl1pPr marL="342900" marR="0" lvl="0" indent="-171450" algn="l" rtl="0">
              <a:lnSpc>
                <a:spcPct val="115384"/>
              </a:lnSpc>
              <a:spcBef>
                <a:spcPts val="0"/>
              </a:spcBef>
              <a:spcAft>
                <a:spcPts val="0"/>
              </a:spcAft>
              <a:buClr>
                <a:schemeClr val="lt1"/>
              </a:buClr>
              <a:buSzPts val="1300"/>
              <a:buFont typeface="Arial"/>
              <a:buNone/>
              <a:defRPr sz="975" b="0" i="0" u="none" strike="noStrike" cap="none">
                <a:solidFill>
                  <a:schemeClr val="lt1"/>
                </a:solidFill>
                <a:latin typeface="Arial"/>
                <a:ea typeface="Arial"/>
                <a:cs typeface="Arial"/>
                <a:sym typeface="Arial"/>
              </a:defRPr>
            </a:lvl1pPr>
            <a:lvl2pPr marL="685800" marR="0" lvl="1" indent="-219075" algn="l" rtl="0">
              <a:lnSpc>
                <a:spcPct val="130000"/>
              </a:lnSpc>
              <a:spcBef>
                <a:spcPts val="0"/>
              </a:spcBef>
              <a:spcAft>
                <a:spcPts val="0"/>
              </a:spcAft>
              <a:buClr>
                <a:schemeClr val="lt2"/>
              </a:buClr>
              <a:buSzPts val="1000"/>
              <a:buFont typeface="Arial"/>
              <a:buChar char="•"/>
              <a:defRPr sz="750" b="0" i="0" u="none" strike="noStrike" cap="none">
                <a:solidFill>
                  <a:schemeClr val="lt1"/>
                </a:solidFill>
                <a:latin typeface="Arial"/>
                <a:ea typeface="Arial"/>
                <a:cs typeface="Arial"/>
                <a:sym typeface="Arial"/>
              </a:defRPr>
            </a:lvl2pPr>
            <a:lvl3pPr marL="1028700" marR="0" lvl="2" indent="-219075" algn="l" rtl="0">
              <a:lnSpc>
                <a:spcPct val="130000"/>
              </a:lnSpc>
              <a:spcBef>
                <a:spcPts val="425"/>
              </a:spcBef>
              <a:spcAft>
                <a:spcPts val="0"/>
              </a:spcAft>
              <a:buClr>
                <a:schemeClr val="accent4"/>
              </a:buClr>
              <a:buSzPts val="1000"/>
              <a:buFont typeface="Arial"/>
              <a:buChar char="‒"/>
              <a:defRPr sz="750" b="0" i="0" u="none" strike="noStrike" cap="none">
                <a:solidFill>
                  <a:schemeClr val="lt1"/>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1"/>
                </a:solidFill>
                <a:latin typeface="Arial"/>
                <a:ea typeface="Arial"/>
                <a:cs typeface="Arial"/>
                <a:sym typeface="Arial"/>
              </a:defRPr>
            </a:lvl4pPr>
            <a:lvl5pPr marL="1714500" marR="0" lvl="4" indent="-219075" algn="l" rtl="0">
              <a:lnSpc>
                <a:spcPct val="130000"/>
              </a:lnSpc>
              <a:spcBef>
                <a:spcPts val="425"/>
              </a:spcBef>
              <a:spcAft>
                <a:spcPts val="0"/>
              </a:spcAft>
              <a:buClr>
                <a:schemeClr val="lt1"/>
              </a:buClr>
              <a:buSzPts val="1000"/>
              <a:buFont typeface="Arial"/>
              <a:buChar char="»"/>
              <a:defRPr sz="750" b="0" i="0" u="none" strike="noStrike" cap="none">
                <a:solidFill>
                  <a:schemeClr val="lt1"/>
                </a:solidFill>
                <a:latin typeface="Arial"/>
                <a:ea typeface="Arial"/>
                <a:cs typeface="Arial"/>
                <a:sym typeface="Arial"/>
              </a:defRPr>
            </a:lvl5pPr>
            <a:lvl6pPr marL="2057400" marR="0" lvl="5" indent="-266700" algn="l" rtl="0">
              <a:spcBef>
                <a:spcPts val="42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6" name="Shape 166"/>
          <p:cNvSpPr/>
          <p:nvPr/>
        </p:nvSpPr>
        <p:spPr>
          <a:xfrm>
            <a:off x="5524501" y="3324225"/>
            <a:ext cx="3096621" cy="289560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67" name="Shape 167"/>
          <p:cNvSpPr>
            <a:spLocks noGrp="1"/>
          </p:cNvSpPr>
          <p:nvPr>
            <p:ph type="pic" idx="2"/>
          </p:nvPr>
        </p:nvSpPr>
        <p:spPr>
          <a:xfrm>
            <a:off x="5524500" y="1752601"/>
            <a:ext cx="3096000" cy="1571624"/>
          </a:xfrm>
          <a:prstGeom prst="rect">
            <a:avLst/>
          </a:prstGeom>
          <a:solidFill>
            <a:srgbClr val="BBBBBB"/>
          </a:solidFill>
          <a:ln>
            <a:noFill/>
          </a:ln>
        </p:spPr>
        <p:txBody>
          <a:bodyPr spcFirstLastPara="1" wrap="square" lIns="0" tIns="97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body" idx="3"/>
          </p:nvPr>
        </p:nvSpPr>
        <p:spPr>
          <a:xfrm>
            <a:off x="5663790" y="3457576"/>
            <a:ext cx="2756310" cy="2390775"/>
          </a:xfrm>
          <a:prstGeom prst="rect">
            <a:avLst/>
          </a:prstGeom>
          <a:noFill/>
          <a:ln>
            <a:noFill/>
          </a:ln>
        </p:spPr>
        <p:txBody>
          <a:bodyPr spcFirstLastPara="1" wrap="square" lIns="0" tIns="0" rIns="0" bIns="0" anchor="t" anchorCtr="0"/>
          <a:lstStyle>
            <a:lvl1pPr marL="342900" marR="0" lvl="0" indent="-171450" algn="l" rtl="0">
              <a:lnSpc>
                <a:spcPct val="122222"/>
              </a:lnSpc>
              <a:spcBef>
                <a:spcPts val="450"/>
              </a:spcBef>
              <a:spcAft>
                <a:spcPts val="0"/>
              </a:spcAft>
              <a:buClr>
                <a:schemeClr val="dk2"/>
              </a:buClr>
              <a:buSzPts val="900"/>
              <a:buFont typeface="Arial"/>
              <a:buNone/>
              <a:defRPr sz="675" b="1" i="0" u="none" strike="noStrike" cap="none">
                <a:solidFill>
                  <a:schemeClr val="dk2"/>
                </a:solidFill>
                <a:latin typeface="Arial"/>
                <a:ea typeface="Arial"/>
                <a:cs typeface="Arial"/>
                <a:sym typeface="Arial"/>
              </a:defRPr>
            </a:lvl1pPr>
            <a:lvl2pPr marL="685800" marR="0" lvl="1" indent="-214313" algn="l" rtl="0">
              <a:lnSpc>
                <a:spcPct val="122222"/>
              </a:lnSpc>
              <a:spcBef>
                <a:spcPts val="450"/>
              </a:spcBef>
              <a:spcAft>
                <a:spcPts val="0"/>
              </a:spcAft>
              <a:buClr>
                <a:schemeClr val="dk2"/>
              </a:buClr>
              <a:buSzPts val="900"/>
              <a:buFont typeface="Arial"/>
              <a:buChar char="•"/>
              <a:defRPr sz="675" b="0" i="0" u="none" strike="noStrike" cap="none">
                <a:solidFill>
                  <a:schemeClr val="dk2"/>
                </a:solidFill>
                <a:latin typeface="Arial"/>
                <a:ea typeface="Arial"/>
                <a:cs typeface="Arial"/>
                <a:sym typeface="Arial"/>
              </a:defRPr>
            </a:lvl2pPr>
            <a:lvl3pPr marL="1028700" marR="0" lvl="2" indent="-219075" algn="l" rtl="0">
              <a:lnSpc>
                <a:spcPct val="130000"/>
              </a:lnSpc>
              <a:spcBef>
                <a:spcPts val="0"/>
              </a:spcBef>
              <a:spcAft>
                <a:spcPts val="0"/>
              </a:spcAft>
              <a:buClr>
                <a:schemeClr val="accent4"/>
              </a:buClr>
              <a:buSzPts val="1000"/>
              <a:buFont typeface="Arial"/>
              <a:buChar char="‒"/>
              <a:defRPr sz="750" b="0" i="0" u="none" strike="noStrike" cap="none">
                <a:solidFill>
                  <a:schemeClr val="lt1"/>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1"/>
                </a:solidFill>
                <a:latin typeface="Arial"/>
                <a:ea typeface="Arial"/>
                <a:cs typeface="Arial"/>
                <a:sym typeface="Arial"/>
              </a:defRPr>
            </a:lvl4pPr>
            <a:lvl5pPr marL="1714500" marR="0" lvl="4" indent="-219075" algn="l" rtl="0">
              <a:lnSpc>
                <a:spcPct val="130000"/>
              </a:lnSpc>
              <a:spcBef>
                <a:spcPts val="425"/>
              </a:spcBef>
              <a:spcAft>
                <a:spcPts val="0"/>
              </a:spcAft>
              <a:buClr>
                <a:schemeClr val="lt1"/>
              </a:buClr>
              <a:buSzPts val="1000"/>
              <a:buFont typeface="Arial"/>
              <a:buChar char="»"/>
              <a:defRPr sz="750" b="0" i="0" u="none" strike="noStrike" cap="none">
                <a:solidFill>
                  <a:schemeClr val="lt1"/>
                </a:solidFill>
                <a:latin typeface="Arial"/>
                <a:ea typeface="Arial"/>
                <a:cs typeface="Arial"/>
                <a:sym typeface="Arial"/>
              </a:defRPr>
            </a:lvl5pPr>
            <a:lvl6pPr marL="2057400" marR="0" lvl="5" indent="-266700" algn="l" rtl="0">
              <a:spcBef>
                <a:spcPts val="42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body" idx="4"/>
          </p:nvPr>
        </p:nvSpPr>
        <p:spPr>
          <a:xfrm>
            <a:off x="542925" y="1076325"/>
            <a:ext cx="4381500" cy="400050"/>
          </a:xfrm>
          <a:prstGeom prst="rect">
            <a:avLst/>
          </a:prstGeom>
          <a:noFill/>
          <a:ln>
            <a:noFill/>
          </a:ln>
        </p:spPr>
        <p:txBody>
          <a:bodyPr spcFirstLastPara="1" wrap="square" lIns="0" tIns="0" rIns="0" bIns="0" anchor="t" anchorCtr="0"/>
          <a:lstStyle>
            <a:lvl1pPr marL="342900" marR="0" lvl="0" indent="-171450" algn="l" rtl="0">
              <a:lnSpc>
                <a:spcPct val="100000"/>
              </a:lnSpc>
              <a:spcBef>
                <a:spcPts val="0"/>
              </a:spcBef>
              <a:spcAft>
                <a:spcPts val="0"/>
              </a:spcAft>
              <a:buClr>
                <a:schemeClr val="accent1"/>
              </a:buClr>
              <a:buSzPts val="1500"/>
              <a:buFont typeface="Arial"/>
              <a:buNone/>
              <a:defRPr sz="1125" b="1" i="0" u="none" strike="noStrike" cap="none">
                <a:solidFill>
                  <a:schemeClr val="accent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0" name="Shape 170"/>
          <p:cNvSpPr>
            <a:spLocks noGrp="1"/>
          </p:cNvSpPr>
          <p:nvPr>
            <p:ph type="pic" idx="5"/>
          </p:nvPr>
        </p:nvSpPr>
        <p:spPr>
          <a:xfrm>
            <a:off x="6743701" y="561977"/>
            <a:ext cx="1857374" cy="466725"/>
          </a:xfrm>
          <a:prstGeom prst="rect">
            <a:avLst/>
          </a:prstGeom>
          <a:solidFill>
            <a:srgbClr val="CCCCCC"/>
          </a:solidFill>
          <a:ln>
            <a:noFill/>
          </a:ln>
        </p:spPr>
        <p:txBody>
          <a:bodyPr spcFirstLastPara="1" wrap="square" lIns="0" tIns="0" rIns="0" bIns="0" anchor="t" anchorCtr="0"/>
          <a:lstStyle>
            <a:lvl1pPr marR="0" lvl="0" algn="ctr" rtl="0">
              <a:lnSpc>
                <a:spcPct val="237500"/>
              </a:lnSpc>
              <a:spcBef>
                <a:spcPts val="0"/>
              </a:spcBef>
              <a:spcAft>
                <a:spcPts val="0"/>
              </a:spcAft>
              <a:buClr>
                <a:schemeClr val="lt2"/>
              </a:buClr>
              <a:buSzPts val="800"/>
              <a:buFont typeface="Arial"/>
              <a:buNone/>
              <a:defRPr sz="60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1" name="Shape 17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
        <p:nvSpPr>
          <p:cNvPr id="172" name="Shape 172"/>
          <p:cNvSpPr/>
          <p:nvPr/>
        </p:nvSpPr>
        <p:spPr>
          <a:xfrm>
            <a:off x="542925" y="1752601"/>
            <a:ext cx="4857750" cy="4467224"/>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73" name="Shape 173"/>
          <p:cNvSpPr/>
          <p:nvPr/>
        </p:nvSpPr>
        <p:spPr>
          <a:xfrm>
            <a:off x="5524501" y="3324225"/>
            <a:ext cx="3096621" cy="289560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extLst>
      <p:ext uri="{BB962C8B-B14F-4D97-AF65-F5344CB8AC3E}">
        <p14:creationId xmlns:p14="http://schemas.microsoft.com/office/powerpoint/2010/main" val="10270045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se study Option1">
  <p:cSld name="Case study Option1">
    <p:spTree>
      <p:nvGrpSpPr>
        <p:cNvPr id="1" name="Shape 174"/>
        <p:cNvGrpSpPr/>
        <p:nvPr/>
      </p:nvGrpSpPr>
      <p:grpSpPr>
        <a:xfrm>
          <a:off x="0" y="0"/>
          <a:ext cx="0" cy="0"/>
          <a:chOff x="0" y="0"/>
          <a:chExt cx="0" cy="0"/>
        </a:xfrm>
      </p:grpSpPr>
      <p:sp>
        <p:nvSpPr>
          <p:cNvPr id="175" name="Shape 175"/>
          <p:cNvSpPr/>
          <p:nvPr/>
        </p:nvSpPr>
        <p:spPr>
          <a:xfrm>
            <a:off x="3286126" y="1409700"/>
            <a:ext cx="5324475" cy="46800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76" name="Shape 176"/>
          <p:cNvSpPr/>
          <p:nvPr/>
        </p:nvSpPr>
        <p:spPr>
          <a:xfrm>
            <a:off x="3286126" y="1872629"/>
            <a:ext cx="5324475" cy="4099545"/>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77" name="Shape 177"/>
          <p:cNvSpPr txBox="1">
            <a:spLocks noGrp="1"/>
          </p:cNvSpPr>
          <p:nvPr>
            <p:ph type="title"/>
          </p:nvPr>
        </p:nvSpPr>
        <p:spPr>
          <a:xfrm>
            <a:off x="540000" y="417602"/>
            <a:ext cx="6070350" cy="545247"/>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78" name="Shape 178"/>
          <p:cNvSpPr txBox="1">
            <a:spLocks noGrp="1"/>
          </p:cNvSpPr>
          <p:nvPr>
            <p:ph type="body" idx="1"/>
          </p:nvPr>
        </p:nvSpPr>
        <p:spPr>
          <a:xfrm>
            <a:off x="3474384" y="1437717"/>
            <a:ext cx="4983816" cy="428625"/>
          </a:xfrm>
          <a:prstGeom prst="rect">
            <a:avLst/>
          </a:prstGeom>
          <a:noFill/>
          <a:ln>
            <a:noFill/>
          </a:ln>
        </p:spPr>
        <p:txBody>
          <a:bodyPr spcFirstLastPara="1" wrap="square" lIns="0" tIns="0" rIns="0" bIns="0" anchor="ctr" anchorCtr="0"/>
          <a:lstStyle>
            <a:lvl1pPr marL="342900" marR="0" lvl="0" indent="-171450" algn="l"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body" idx="2"/>
          </p:nvPr>
        </p:nvSpPr>
        <p:spPr>
          <a:xfrm>
            <a:off x="3495114" y="2019300"/>
            <a:ext cx="4867837" cy="3657600"/>
          </a:xfrm>
          <a:prstGeom prst="rect">
            <a:avLst/>
          </a:prstGeom>
          <a:noFill/>
          <a:ln>
            <a:noFill/>
          </a:ln>
        </p:spPr>
        <p:txBody>
          <a:bodyPr spcFirstLastPara="1" wrap="square" lIns="0" tIns="0" rIns="0" bIns="0" anchor="t" anchorCtr="0"/>
          <a:lstStyle>
            <a:lvl1pPr marL="342900" marR="0" lvl="0" indent="-171450" algn="l" rtl="0">
              <a:lnSpc>
                <a:spcPct val="130000"/>
              </a:lnSpc>
              <a:spcBef>
                <a:spcPts val="0"/>
              </a:spcBef>
              <a:spcAft>
                <a:spcPts val="0"/>
              </a:spcAft>
              <a:buClr>
                <a:schemeClr val="dk2"/>
              </a:buClr>
              <a:buSzPts val="1000"/>
              <a:buFont typeface="Arial"/>
              <a:buNone/>
              <a:defRPr sz="750" b="1" i="0" u="none" strike="noStrike" cap="none">
                <a:solidFill>
                  <a:schemeClr val="dk2"/>
                </a:solidFill>
                <a:latin typeface="Arial"/>
                <a:ea typeface="Arial"/>
                <a:cs typeface="Arial"/>
                <a:sym typeface="Arial"/>
              </a:defRPr>
            </a:lvl1pPr>
            <a:lvl2pPr marL="685800" marR="0" lvl="1" indent="-171450" algn="l" rtl="0">
              <a:lnSpc>
                <a:spcPct val="130000"/>
              </a:lnSpc>
              <a:spcBef>
                <a:spcPts val="425"/>
              </a:spcBef>
              <a:spcAft>
                <a:spcPts val="0"/>
              </a:spcAft>
              <a:buClr>
                <a:schemeClr val="lt2"/>
              </a:buClr>
              <a:buSzPts val="1000"/>
              <a:buFont typeface="Arial"/>
              <a:buNone/>
              <a:defRPr sz="750" b="0" i="0" u="none" strike="noStrike" cap="none">
                <a:solidFill>
                  <a:srgbClr val="000000"/>
                </a:solidFill>
                <a:latin typeface="Arial"/>
                <a:ea typeface="Arial"/>
                <a:cs typeface="Arial"/>
                <a:sym typeface="Arial"/>
              </a:defRPr>
            </a:lvl2pPr>
            <a:lvl3pPr marL="1028700" marR="0" lvl="2" indent="-219075" algn="l" rtl="0">
              <a:lnSpc>
                <a:spcPct val="130000"/>
              </a:lnSpc>
              <a:spcBef>
                <a:spcPts val="425"/>
              </a:spcBef>
              <a:spcAft>
                <a:spcPts val="0"/>
              </a:spcAft>
              <a:buClr>
                <a:schemeClr val="lt2"/>
              </a:buClr>
              <a:buSzPts val="1000"/>
              <a:buFont typeface="Arial"/>
              <a:buChar char="-"/>
              <a:defRPr sz="750" b="0" i="0" u="none" strike="noStrike" cap="none">
                <a:solidFill>
                  <a:srgbClr val="000000"/>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0" name="Shape 180"/>
          <p:cNvSpPr>
            <a:spLocks noGrp="1"/>
          </p:cNvSpPr>
          <p:nvPr>
            <p:ph type="pic" idx="3"/>
          </p:nvPr>
        </p:nvSpPr>
        <p:spPr>
          <a:xfrm>
            <a:off x="542926" y="1409700"/>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1" name="Shape 181"/>
          <p:cNvSpPr>
            <a:spLocks noGrp="1"/>
          </p:cNvSpPr>
          <p:nvPr>
            <p:ph type="pic" idx="4"/>
          </p:nvPr>
        </p:nvSpPr>
        <p:spPr>
          <a:xfrm>
            <a:off x="542926" y="3762375"/>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 name="Shape 182"/>
          <p:cNvSpPr>
            <a:spLocks noGrp="1"/>
          </p:cNvSpPr>
          <p:nvPr>
            <p:ph type="pic" idx="5"/>
          </p:nvPr>
        </p:nvSpPr>
        <p:spPr>
          <a:xfrm>
            <a:off x="6743701" y="561977"/>
            <a:ext cx="1857374" cy="466725"/>
          </a:xfrm>
          <a:prstGeom prst="rect">
            <a:avLst/>
          </a:prstGeom>
          <a:solidFill>
            <a:srgbClr val="CCCCCC"/>
          </a:solidFill>
          <a:ln>
            <a:noFill/>
          </a:ln>
        </p:spPr>
        <p:txBody>
          <a:bodyPr spcFirstLastPara="1" wrap="square" lIns="0" tIns="0" rIns="0" bIns="0" anchor="t" anchorCtr="0"/>
          <a:lstStyle>
            <a:lvl1pPr marR="0" lvl="0" algn="ctr" rtl="0">
              <a:lnSpc>
                <a:spcPct val="237500"/>
              </a:lnSpc>
              <a:spcBef>
                <a:spcPts val="0"/>
              </a:spcBef>
              <a:spcAft>
                <a:spcPts val="0"/>
              </a:spcAft>
              <a:buClr>
                <a:schemeClr val="lt2"/>
              </a:buClr>
              <a:buSzPts val="800"/>
              <a:buFont typeface="Arial"/>
              <a:buNone/>
              <a:defRPr sz="60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3" name="Shape 183"/>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
        <p:nvSpPr>
          <p:cNvPr id="184" name="Shape 184"/>
          <p:cNvSpPr/>
          <p:nvPr/>
        </p:nvSpPr>
        <p:spPr>
          <a:xfrm>
            <a:off x="3286126" y="1409700"/>
            <a:ext cx="5324475" cy="46800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5" name="Shape 185"/>
          <p:cNvSpPr/>
          <p:nvPr/>
        </p:nvSpPr>
        <p:spPr>
          <a:xfrm>
            <a:off x="3286126" y="1872629"/>
            <a:ext cx="5324475" cy="4099545"/>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extLst>
      <p:ext uri="{BB962C8B-B14F-4D97-AF65-F5344CB8AC3E}">
        <p14:creationId xmlns:p14="http://schemas.microsoft.com/office/powerpoint/2010/main" val="10337121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ase study Option2">
  <p:cSld name="Case study Option2">
    <p:spTree>
      <p:nvGrpSpPr>
        <p:cNvPr id="1" name="Shape 186"/>
        <p:cNvGrpSpPr/>
        <p:nvPr/>
      </p:nvGrpSpPr>
      <p:grpSpPr>
        <a:xfrm>
          <a:off x="0" y="0"/>
          <a:ext cx="0" cy="0"/>
          <a:chOff x="0" y="0"/>
          <a:chExt cx="0" cy="0"/>
        </a:xfrm>
      </p:grpSpPr>
      <p:sp>
        <p:nvSpPr>
          <p:cNvPr id="187" name="Shape 187"/>
          <p:cNvSpPr/>
          <p:nvPr/>
        </p:nvSpPr>
        <p:spPr>
          <a:xfrm>
            <a:off x="3286126" y="1409700"/>
            <a:ext cx="5324475" cy="4680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8" name="Shape 188"/>
          <p:cNvSpPr/>
          <p:nvPr/>
        </p:nvSpPr>
        <p:spPr>
          <a:xfrm>
            <a:off x="3286126" y="1872629"/>
            <a:ext cx="5324475" cy="4099545"/>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9" name="Shape 189"/>
          <p:cNvSpPr txBox="1">
            <a:spLocks noGrp="1"/>
          </p:cNvSpPr>
          <p:nvPr>
            <p:ph type="title"/>
          </p:nvPr>
        </p:nvSpPr>
        <p:spPr>
          <a:xfrm>
            <a:off x="540001" y="417602"/>
            <a:ext cx="6079875" cy="545247"/>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90" name="Shape 190"/>
          <p:cNvSpPr txBox="1">
            <a:spLocks noGrp="1"/>
          </p:cNvSpPr>
          <p:nvPr>
            <p:ph type="body" idx="1"/>
          </p:nvPr>
        </p:nvSpPr>
        <p:spPr>
          <a:xfrm>
            <a:off x="3474384" y="1447242"/>
            <a:ext cx="4983816" cy="428625"/>
          </a:xfrm>
          <a:prstGeom prst="rect">
            <a:avLst/>
          </a:prstGeom>
          <a:noFill/>
          <a:ln>
            <a:noFill/>
          </a:ln>
        </p:spPr>
        <p:txBody>
          <a:bodyPr spcFirstLastPara="1" wrap="square" lIns="0" tIns="0" rIns="0" bIns="0" anchor="ctr" anchorCtr="0"/>
          <a:lstStyle>
            <a:lvl1pPr marL="342900" marR="0" lvl="0" indent="-171450" algn="l" rtl="0">
              <a:lnSpc>
                <a:spcPct val="104999"/>
              </a:lnSpc>
              <a:spcBef>
                <a:spcPts val="0"/>
              </a:spcBef>
              <a:spcAft>
                <a:spcPts val="0"/>
              </a:spcAft>
              <a:buClr>
                <a:schemeClr val="dk2"/>
              </a:buClr>
              <a:buSzPts val="2000"/>
              <a:buFont typeface="Arial"/>
              <a:buNone/>
              <a:defRPr sz="1500" b="1" i="0" u="none" strike="noStrike" cap="none">
                <a:solidFill>
                  <a:schemeClr val="dk2"/>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1" name="Shape 191"/>
          <p:cNvSpPr txBox="1">
            <a:spLocks noGrp="1"/>
          </p:cNvSpPr>
          <p:nvPr>
            <p:ph type="body" idx="2"/>
          </p:nvPr>
        </p:nvSpPr>
        <p:spPr>
          <a:xfrm>
            <a:off x="3495114" y="2019300"/>
            <a:ext cx="4867837" cy="3657600"/>
          </a:xfrm>
          <a:prstGeom prst="rect">
            <a:avLst/>
          </a:prstGeom>
          <a:noFill/>
          <a:ln>
            <a:noFill/>
          </a:ln>
        </p:spPr>
        <p:txBody>
          <a:bodyPr spcFirstLastPara="1" wrap="square" lIns="0" tIns="0" rIns="0" bIns="0" anchor="t" anchorCtr="0"/>
          <a:lstStyle>
            <a:lvl1pPr marL="342900" marR="0" lvl="0" indent="-171450" algn="l" rtl="0">
              <a:lnSpc>
                <a:spcPct val="130000"/>
              </a:lnSpc>
              <a:spcBef>
                <a:spcPts val="0"/>
              </a:spcBef>
              <a:spcAft>
                <a:spcPts val="0"/>
              </a:spcAft>
              <a:buClr>
                <a:schemeClr val="dk2"/>
              </a:buClr>
              <a:buSzPts val="1000"/>
              <a:buFont typeface="Arial"/>
              <a:buNone/>
              <a:defRPr sz="750" b="1" i="0" u="none" strike="noStrike" cap="none">
                <a:solidFill>
                  <a:schemeClr val="dk2"/>
                </a:solidFill>
                <a:latin typeface="Arial"/>
                <a:ea typeface="Arial"/>
                <a:cs typeface="Arial"/>
                <a:sym typeface="Arial"/>
              </a:defRPr>
            </a:lvl1pPr>
            <a:lvl2pPr marL="685800" marR="0" lvl="1" indent="-171450" algn="l" rtl="0">
              <a:lnSpc>
                <a:spcPct val="130000"/>
              </a:lnSpc>
              <a:spcBef>
                <a:spcPts val="425"/>
              </a:spcBef>
              <a:spcAft>
                <a:spcPts val="0"/>
              </a:spcAft>
              <a:buClr>
                <a:schemeClr val="lt2"/>
              </a:buClr>
              <a:buSzPts val="1000"/>
              <a:buFont typeface="Arial"/>
              <a:buNone/>
              <a:defRPr sz="750" b="0" i="0" u="none" strike="noStrike" cap="none">
                <a:solidFill>
                  <a:srgbClr val="000000"/>
                </a:solidFill>
                <a:latin typeface="Arial"/>
                <a:ea typeface="Arial"/>
                <a:cs typeface="Arial"/>
                <a:sym typeface="Arial"/>
              </a:defRPr>
            </a:lvl2pPr>
            <a:lvl3pPr marL="1028700" marR="0" lvl="2" indent="-219075" algn="l" rtl="0">
              <a:lnSpc>
                <a:spcPct val="130000"/>
              </a:lnSpc>
              <a:spcBef>
                <a:spcPts val="425"/>
              </a:spcBef>
              <a:spcAft>
                <a:spcPts val="0"/>
              </a:spcAft>
              <a:buClr>
                <a:schemeClr val="lt2"/>
              </a:buClr>
              <a:buSzPts val="1000"/>
              <a:buFont typeface="Arial"/>
              <a:buChar char="-"/>
              <a:defRPr sz="750" b="0" i="0" u="none" strike="noStrike" cap="none">
                <a:solidFill>
                  <a:srgbClr val="000000"/>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2" name="Shape 192"/>
          <p:cNvSpPr>
            <a:spLocks noGrp="1"/>
          </p:cNvSpPr>
          <p:nvPr>
            <p:ph type="pic" idx="3"/>
          </p:nvPr>
        </p:nvSpPr>
        <p:spPr>
          <a:xfrm>
            <a:off x="542926" y="1409700"/>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3" name="Shape 193"/>
          <p:cNvSpPr>
            <a:spLocks noGrp="1"/>
          </p:cNvSpPr>
          <p:nvPr>
            <p:ph type="pic" idx="4"/>
          </p:nvPr>
        </p:nvSpPr>
        <p:spPr>
          <a:xfrm>
            <a:off x="542926" y="3762375"/>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4" name="Shape 194"/>
          <p:cNvSpPr>
            <a:spLocks noGrp="1"/>
          </p:cNvSpPr>
          <p:nvPr>
            <p:ph type="pic" idx="5"/>
          </p:nvPr>
        </p:nvSpPr>
        <p:spPr>
          <a:xfrm>
            <a:off x="6743701" y="561977"/>
            <a:ext cx="1857374" cy="466725"/>
          </a:xfrm>
          <a:prstGeom prst="rect">
            <a:avLst/>
          </a:prstGeom>
          <a:solidFill>
            <a:srgbClr val="CCCCCC"/>
          </a:solidFill>
          <a:ln>
            <a:noFill/>
          </a:ln>
        </p:spPr>
        <p:txBody>
          <a:bodyPr spcFirstLastPara="1" wrap="square" lIns="0" tIns="0" rIns="0" bIns="0" anchor="t" anchorCtr="0"/>
          <a:lstStyle>
            <a:lvl1pPr marR="0" lvl="0" algn="ctr" rtl="0">
              <a:lnSpc>
                <a:spcPct val="237500"/>
              </a:lnSpc>
              <a:spcBef>
                <a:spcPts val="0"/>
              </a:spcBef>
              <a:spcAft>
                <a:spcPts val="0"/>
              </a:spcAft>
              <a:buClr>
                <a:schemeClr val="lt2"/>
              </a:buClr>
              <a:buSzPts val="800"/>
              <a:buFont typeface="Arial"/>
              <a:buNone/>
              <a:defRPr sz="60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5" name="Shape 195"/>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
        <p:nvSpPr>
          <p:cNvPr id="196" name="Shape 196"/>
          <p:cNvSpPr/>
          <p:nvPr/>
        </p:nvSpPr>
        <p:spPr>
          <a:xfrm>
            <a:off x="3286126" y="1409700"/>
            <a:ext cx="5324475" cy="4680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97" name="Shape 197"/>
          <p:cNvSpPr/>
          <p:nvPr/>
        </p:nvSpPr>
        <p:spPr>
          <a:xfrm>
            <a:off x="3286126" y="1872629"/>
            <a:ext cx="5324475" cy="4099545"/>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extLst>
      <p:ext uri="{BB962C8B-B14F-4D97-AF65-F5344CB8AC3E}">
        <p14:creationId xmlns:p14="http://schemas.microsoft.com/office/powerpoint/2010/main" val="38004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451777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581400"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7024366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ample Boxed Text x3">
  <p:cSld name="Sample Boxed Text x3">
    <p:spTree>
      <p:nvGrpSpPr>
        <p:cNvPr id="1" name="Shape 198"/>
        <p:cNvGrpSpPr/>
        <p:nvPr/>
      </p:nvGrpSpPr>
      <p:grpSpPr>
        <a:xfrm>
          <a:off x="0" y="0"/>
          <a:ext cx="0" cy="0"/>
          <a:chOff x="0" y="0"/>
          <a:chExt cx="0" cy="0"/>
        </a:xfrm>
      </p:grpSpPr>
      <p:sp>
        <p:nvSpPr>
          <p:cNvPr id="199" name="Shape 199"/>
          <p:cNvSpPr/>
          <p:nvPr/>
        </p:nvSpPr>
        <p:spPr>
          <a:xfrm>
            <a:off x="539109" y="2669156"/>
            <a:ext cx="2602800" cy="468000"/>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00" name="Shape 200"/>
          <p:cNvSpPr/>
          <p:nvPr/>
        </p:nvSpPr>
        <p:spPr>
          <a:xfrm>
            <a:off x="539109"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01" name="Shape 201"/>
          <p:cNvSpPr txBox="1">
            <a:spLocks noGrp="1"/>
          </p:cNvSpPr>
          <p:nvPr>
            <p:ph type="title"/>
          </p:nvPr>
        </p:nvSpPr>
        <p:spPr>
          <a:xfrm>
            <a:off x="540000" y="417601"/>
            <a:ext cx="6359526" cy="9444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02" name="Shape 202"/>
          <p:cNvSpPr txBox="1">
            <a:spLocks noGrp="1"/>
          </p:cNvSpPr>
          <p:nvPr>
            <p:ph type="body" idx="1"/>
          </p:nvPr>
        </p:nvSpPr>
        <p:spPr>
          <a:xfrm>
            <a:off x="724619" y="2687952"/>
            <a:ext cx="2191109" cy="428625"/>
          </a:xfrm>
          <a:prstGeom prst="rect">
            <a:avLst/>
          </a:prstGeom>
          <a:noFill/>
          <a:ln>
            <a:noFill/>
          </a:ln>
        </p:spPr>
        <p:txBody>
          <a:bodyPr spcFirstLastPara="1" wrap="square" lIns="0" tIns="0" rIns="0" bIns="0" anchor="ctr" anchorCtr="0"/>
          <a:lstStyle>
            <a:lvl1pPr marL="342900" marR="0" lvl="0" indent="-171450" algn="ctr"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3" name="Shape 203"/>
          <p:cNvSpPr txBox="1">
            <a:spLocks noGrp="1"/>
          </p:cNvSpPr>
          <p:nvPr>
            <p:ph type="body" idx="2"/>
          </p:nvPr>
        </p:nvSpPr>
        <p:spPr>
          <a:xfrm>
            <a:off x="737420" y="3226998"/>
            <a:ext cx="2245969" cy="1552036"/>
          </a:xfrm>
          <a:prstGeom prst="rect">
            <a:avLst/>
          </a:prstGeom>
          <a:noFill/>
          <a:ln>
            <a:noFill/>
          </a:ln>
        </p:spPr>
        <p:txBody>
          <a:bodyPr spcFirstLastPara="1" wrap="square" lIns="0" tIns="0" rIns="0" bIns="0" anchor="t" anchorCtr="0"/>
          <a:lstStyle>
            <a:lvl1pPr marL="342900" marR="0" lvl="0" indent="-171450" algn="l" rtl="0">
              <a:lnSpc>
                <a:spcPct val="116666"/>
              </a:lnSpc>
              <a:spcBef>
                <a:spcPts val="0"/>
              </a:spcBef>
              <a:spcAft>
                <a:spcPts val="0"/>
              </a:spcAft>
              <a:buClr>
                <a:srgbClr val="000000"/>
              </a:buClr>
              <a:buSzPts val="1200"/>
              <a:buFont typeface="Arial"/>
              <a:buNone/>
              <a:defRPr sz="9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4" name="Shape 204"/>
          <p:cNvSpPr/>
          <p:nvPr/>
        </p:nvSpPr>
        <p:spPr>
          <a:xfrm>
            <a:off x="3290737" y="2669156"/>
            <a:ext cx="2602800" cy="46800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05" name="Shape 205"/>
          <p:cNvSpPr/>
          <p:nvPr/>
        </p:nvSpPr>
        <p:spPr>
          <a:xfrm>
            <a:off x="3290737"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06" name="Shape 206"/>
          <p:cNvSpPr txBox="1">
            <a:spLocks noGrp="1"/>
          </p:cNvSpPr>
          <p:nvPr>
            <p:ph type="body" idx="3"/>
          </p:nvPr>
        </p:nvSpPr>
        <p:spPr>
          <a:xfrm>
            <a:off x="3476247" y="2687952"/>
            <a:ext cx="2191109" cy="428625"/>
          </a:xfrm>
          <a:prstGeom prst="rect">
            <a:avLst/>
          </a:prstGeom>
          <a:noFill/>
          <a:ln>
            <a:noFill/>
          </a:ln>
        </p:spPr>
        <p:txBody>
          <a:bodyPr spcFirstLastPara="1" wrap="square" lIns="0" tIns="0" rIns="0" bIns="0" anchor="ctr" anchorCtr="0"/>
          <a:lstStyle>
            <a:lvl1pPr marL="342900" marR="0" lvl="0" indent="-171450" algn="ctr"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7" name="Shape 207"/>
          <p:cNvSpPr txBox="1">
            <a:spLocks noGrp="1"/>
          </p:cNvSpPr>
          <p:nvPr>
            <p:ph type="body" idx="4"/>
          </p:nvPr>
        </p:nvSpPr>
        <p:spPr>
          <a:xfrm>
            <a:off x="3489048" y="3226998"/>
            <a:ext cx="2245969" cy="1552036"/>
          </a:xfrm>
          <a:prstGeom prst="rect">
            <a:avLst/>
          </a:prstGeom>
          <a:noFill/>
          <a:ln>
            <a:noFill/>
          </a:ln>
        </p:spPr>
        <p:txBody>
          <a:bodyPr spcFirstLastPara="1" wrap="square" lIns="0" tIns="0" rIns="0" bIns="0" anchor="t" anchorCtr="0"/>
          <a:lstStyle>
            <a:lvl1pPr marL="342900" marR="0" lvl="0" indent="-171450" algn="l" rtl="0">
              <a:lnSpc>
                <a:spcPct val="116666"/>
              </a:lnSpc>
              <a:spcBef>
                <a:spcPts val="0"/>
              </a:spcBef>
              <a:spcAft>
                <a:spcPts val="0"/>
              </a:spcAft>
              <a:buClr>
                <a:srgbClr val="000000"/>
              </a:buClr>
              <a:buSzPts val="1200"/>
              <a:buFont typeface="Arial"/>
              <a:buNone/>
              <a:defRPr sz="9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8" name="Shape 208"/>
          <p:cNvSpPr/>
          <p:nvPr/>
        </p:nvSpPr>
        <p:spPr>
          <a:xfrm>
            <a:off x="6023270" y="2669156"/>
            <a:ext cx="2602800" cy="4680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09" name="Shape 209"/>
          <p:cNvSpPr/>
          <p:nvPr/>
        </p:nvSpPr>
        <p:spPr>
          <a:xfrm>
            <a:off x="6023270"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10" name="Shape 210"/>
          <p:cNvSpPr txBox="1">
            <a:spLocks noGrp="1"/>
          </p:cNvSpPr>
          <p:nvPr>
            <p:ph type="body" idx="5"/>
          </p:nvPr>
        </p:nvSpPr>
        <p:spPr>
          <a:xfrm>
            <a:off x="6208780" y="2687952"/>
            <a:ext cx="2191109" cy="428625"/>
          </a:xfrm>
          <a:prstGeom prst="rect">
            <a:avLst/>
          </a:prstGeom>
          <a:noFill/>
          <a:ln>
            <a:noFill/>
          </a:ln>
        </p:spPr>
        <p:txBody>
          <a:bodyPr spcFirstLastPara="1" wrap="square" lIns="0" tIns="0" rIns="0" bIns="0" anchor="ctr" anchorCtr="0"/>
          <a:lstStyle>
            <a:lvl1pPr marL="342900" marR="0" lvl="0" indent="-171450" algn="ctr"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11" name="Shape 211"/>
          <p:cNvSpPr txBox="1">
            <a:spLocks noGrp="1"/>
          </p:cNvSpPr>
          <p:nvPr>
            <p:ph type="body" idx="6"/>
          </p:nvPr>
        </p:nvSpPr>
        <p:spPr>
          <a:xfrm>
            <a:off x="6221581" y="3226998"/>
            <a:ext cx="2245969" cy="1552036"/>
          </a:xfrm>
          <a:prstGeom prst="rect">
            <a:avLst/>
          </a:prstGeom>
          <a:noFill/>
          <a:ln>
            <a:noFill/>
          </a:ln>
        </p:spPr>
        <p:txBody>
          <a:bodyPr spcFirstLastPara="1" wrap="square" lIns="0" tIns="0" rIns="0" bIns="0" anchor="t" anchorCtr="0"/>
          <a:lstStyle>
            <a:lvl1pPr marL="342900" marR="0" lvl="0" indent="-171450" algn="l" rtl="0">
              <a:lnSpc>
                <a:spcPct val="116666"/>
              </a:lnSpc>
              <a:spcBef>
                <a:spcPts val="0"/>
              </a:spcBef>
              <a:spcAft>
                <a:spcPts val="0"/>
              </a:spcAft>
              <a:buClr>
                <a:srgbClr val="000000"/>
              </a:buClr>
              <a:buSzPts val="1200"/>
              <a:buFont typeface="Arial"/>
              <a:buNone/>
              <a:defRPr sz="9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12" name="Shape 212"/>
          <p:cNvSpPr txBox="1">
            <a:spLocks noGrp="1"/>
          </p:cNvSpPr>
          <p:nvPr>
            <p:ph type="body" idx="7"/>
          </p:nvPr>
        </p:nvSpPr>
        <p:spPr>
          <a:xfrm>
            <a:off x="552450" y="1685925"/>
            <a:ext cx="4495800" cy="647700"/>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13" name="Shape 213"/>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
        <p:nvSpPr>
          <p:cNvPr id="214" name="Shape 214"/>
          <p:cNvSpPr/>
          <p:nvPr/>
        </p:nvSpPr>
        <p:spPr>
          <a:xfrm>
            <a:off x="539109" y="2669156"/>
            <a:ext cx="2602800" cy="468000"/>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15" name="Shape 215"/>
          <p:cNvSpPr/>
          <p:nvPr/>
        </p:nvSpPr>
        <p:spPr>
          <a:xfrm>
            <a:off x="539109"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16" name="Shape 216"/>
          <p:cNvSpPr/>
          <p:nvPr/>
        </p:nvSpPr>
        <p:spPr>
          <a:xfrm>
            <a:off x="3290737" y="2669156"/>
            <a:ext cx="2602800" cy="46800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17" name="Shape 217"/>
          <p:cNvSpPr/>
          <p:nvPr/>
        </p:nvSpPr>
        <p:spPr>
          <a:xfrm>
            <a:off x="3290737"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18" name="Shape 218"/>
          <p:cNvSpPr/>
          <p:nvPr/>
        </p:nvSpPr>
        <p:spPr>
          <a:xfrm>
            <a:off x="6023270" y="2669156"/>
            <a:ext cx="2602800" cy="4680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19" name="Shape 219"/>
          <p:cNvSpPr/>
          <p:nvPr/>
        </p:nvSpPr>
        <p:spPr>
          <a:xfrm>
            <a:off x="6023270"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extLst>
      <p:ext uri="{BB962C8B-B14F-4D97-AF65-F5344CB8AC3E}">
        <p14:creationId xmlns:p14="http://schemas.microsoft.com/office/powerpoint/2010/main" val="2811912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ample Boxed Text with Image x3">
  <p:cSld name="Sample Boxed Text with Image x3">
    <p:spTree>
      <p:nvGrpSpPr>
        <p:cNvPr id="1" name="Shape 220"/>
        <p:cNvGrpSpPr/>
        <p:nvPr/>
      </p:nvGrpSpPr>
      <p:grpSpPr>
        <a:xfrm>
          <a:off x="0" y="0"/>
          <a:ext cx="0" cy="0"/>
          <a:chOff x="0" y="0"/>
          <a:chExt cx="0" cy="0"/>
        </a:xfrm>
      </p:grpSpPr>
      <p:sp>
        <p:nvSpPr>
          <p:cNvPr id="221" name="Shape 221"/>
          <p:cNvSpPr/>
          <p:nvPr/>
        </p:nvSpPr>
        <p:spPr>
          <a:xfrm>
            <a:off x="32823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22" name="Shape 222"/>
          <p:cNvSpPr/>
          <p:nvPr/>
        </p:nvSpPr>
        <p:spPr>
          <a:xfrm>
            <a:off x="60255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23" name="Shape 223"/>
          <p:cNvSpPr/>
          <p:nvPr/>
        </p:nvSpPr>
        <p:spPr>
          <a:xfrm>
            <a:off x="5391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24" name="Shape 224"/>
          <p:cNvSpPr txBox="1">
            <a:spLocks noGrp="1"/>
          </p:cNvSpPr>
          <p:nvPr>
            <p:ph type="title"/>
          </p:nvPr>
        </p:nvSpPr>
        <p:spPr>
          <a:xfrm>
            <a:off x="540000" y="417601"/>
            <a:ext cx="6359526" cy="9444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25" name="Shape 225"/>
          <p:cNvSpPr txBox="1">
            <a:spLocks noGrp="1"/>
          </p:cNvSpPr>
          <p:nvPr>
            <p:ph type="body" idx="1"/>
          </p:nvPr>
        </p:nvSpPr>
        <p:spPr>
          <a:xfrm>
            <a:off x="676275" y="3503225"/>
            <a:ext cx="2362200" cy="440127"/>
          </a:xfrm>
          <a:prstGeom prst="rect">
            <a:avLst/>
          </a:prstGeom>
          <a:noFill/>
          <a:ln>
            <a:noFill/>
          </a:ln>
        </p:spPr>
        <p:txBody>
          <a:bodyPr spcFirstLastPara="1" wrap="square" lIns="0" tIns="0" rIns="0" bIns="0" anchor="b" anchorCtr="0"/>
          <a:lstStyle>
            <a:lvl1pPr marL="342900" marR="0" lvl="0" indent="-171450" algn="ctr" rtl="0">
              <a:lnSpc>
                <a:spcPct val="8750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6" name="Shape 226"/>
          <p:cNvSpPr txBox="1">
            <a:spLocks noGrp="1"/>
          </p:cNvSpPr>
          <p:nvPr>
            <p:ph type="body" idx="2"/>
          </p:nvPr>
        </p:nvSpPr>
        <p:spPr>
          <a:xfrm>
            <a:off x="552450" y="1685925"/>
            <a:ext cx="4495800" cy="647700"/>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7" name="Shape 227"/>
          <p:cNvSpPr>
            <a:spLocks noGrp="1"/>
          </p:cNvSpPr>
          <p:nvPr>
            <p:ph type="pic" idx="3"/>
          </p:nvPr>
        </p:nvSpPr>
        <p:spPr>
          <a:xfrm>
            <a:off x="539109" y="4067175"/>
            <a:ext cx="2584800" cy="1752600"/>
          </a:xfrm>
          <a:prstGeom prst="rect">
            <a:avLst/>
          </a:prstGeom>
          <a:solidFill>
            <a:srgbClr val="BBBBBB"/>
          </a:solidFill>
          <a:ln>
            <a:noFill/>
          </a:ln>
        </p:spPr>
        <p:txBody>
          <a:bodyPr spcFirstLastPara="1" wrap="square" lIns="0" tIns="115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28" name="Shape 228"/>
          <p:cNvPicPr preferRelativeResize="0"/>
          <p:nvPr/>
        </p:nvPicPr>
        <p:blipFill rotWithShape="1">
          <a:blip r:embed="rId2">
            <a:alphaModFix/>
          </a:blip>
          <a:srcRect/>
          <a:stretch/>
        </p:blipFill>
        <p:spPr>
          <a:xfrm>
            <a:off x="1505712" y="2660143"/>
            <a:ext cx="551689" cy="1082727"/>
          </a:xfrm>
          <a:prstGeom prst="rect">
            <a:avLst/>
          </a:prstGeom>
          <a:noFill/>
          <a:ln>
            <a:noFill/>
          </a:ln>
        </p:spPr>
      </p:pic>
      <p:pic>
        <p:nvPicPr>
          <p:cNvPr id="229" name="Shape 229"/>
          <p:cNvPicPr preferRelativeResize="0"/>
          <p:nvPr/>
        </p:nvPicPr>
        <p:blipFill rotWithShape="1">
          <a:blip r:embed="rId3">
            <a:alphaModFix/>
          </a:blip>
          <a:srcRect/>
          <a:stretch/>
        </p:blipFill>
        <p:spPr>
          <a:xfrm>
            <a:off x="4217937" y="2657744"/>
            <a:ext cx="552878" cy="1085059"/>
          </a:xfrm>
          <a:prstGeom prst="rect">
            <a:avLst/>
          </a:prstGeom>
          <a:noFill/>
          <a:ln>
            <a:noFill/>
          </a:ln>
        </p:spPr>
      </p:pic>
      <p:pic>
        <p:nvPicPr>
          <p:cNvPr id="230" name="Shape 230"/>
          <p:cNvPicPr preferRelativeResize="0"/>
          <p:nvPr/>
        </p:nvPicPr>
        <p:blipFill rotWithShape="1">
          <a:blip r:embed="rId4">
            <a:alphaModFix/>
          </a:blip>
          <a:srcRect/>
          <a:stretch/>
        </p:blipFill>
        <p:spPr>
          <a:xfrm>
            <a:off x="6968262" y="2645819"/>
            <a:ext cx="552878" cy="1085059"/>
          </a:xfrm>
          <a:prstGeom prst="rect">
            <a:avLst/>
          </a:prstGeom>
          <a:noFill/>
          <a:ln>
            <a:noFill/>
          </a:ln>
        </p:spPr>
      </p:pic>
      <p:sp>
        <p:nvSpPr>
          <p:cNvPr id="231" name="Shape 231"/>
          <p:cNvSpPr txBox="1">
            <a:spLocks noGrp="1"/>
          </p:cNvSpPr>
          <p:nvPr>
            <p:ph type="body" idx="4"/>
          </p:nvPr>
        </p:nvSpPr>
        <p:spPr>
          <a:xfrm>
            <a:off x="3419475" y="3503225"/>
            <a:ext cx="2362200" cy="440127"/>
          </a:xfrm>
          <a:prstGeom prst="rect">
            <a:avLst/>
          </a:prstGeom>
          <a:noFill/>
          <a:ln>
            <a:noFill/>
          </a:ln>
        </p:spPr>
        <p:txBody>
          <a:bodyPr spcFirstLastPara="1" wrap="square" lIns="0" tIns="0" rIns="0" bIns="0" anchor="b" anchorCtr="0"/>
          <a:lstStyle>
            <a:lvl1pPr marL="342900" marR="0" lvl="0" indent="-171450" algn="ctr" rtl="0">
              <a:lnSpc>
                <a:spcPct val="8750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2" name="Shape 232"/>
          <p:cNvSpPr>
            <a:spLocks noGrp="1"/>
          </p:cNvSpPr>
          <p:nvPr>
            <p:ph type="pic" idx="5"/>
          </p:nvPr>
        </p:nvSpPr>
        <p:spPr>
          <a:xfrm>
            <a:off x="3282309" y="4067175"/>
            <a:ext cx="2584800" cy="1752600"/>
          </a:xfrm>
          <a:prstGeom prst="rect">
            <a:avLst/>
          </a:prstGeom>
          <a:solidFill>
            <a:srgbClr val="BBBBBB"/>
          </a:solidFill>
          <a:ln>
            <a:noFill/>
          </a:ln>
        </p:spPr>
        <p:txBody>
          <a:bodyPr spcFirstLastPara="1" wrap="square" lIns="0" tIns="115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3" name="Shape 233"/>
          <p:cNvSpPr txBox="1">
            <a:spLocks noGrp="1"/>
          </p:cNvSpPr>
          <p:nvPr>
            <p:ph type="body" idx="6"/>
          </p:nvPr>
        </p:nvSpPr>
        <p:spPr>
          <a:xfrm>
            <a:off x="6162675" y="3503225"/>
            <a:ext cx="2362200" cy="440127"/>
          </a:xfrm>
          <a:prstGeom prst="rect">
            <a:avLst/>
          </a:prstGeom>
          <a:noFill/>
          <a:ln>
            <a:noFill/>
          </a:ln>
        </p:spPr>
        <p:txBody>
          <a:bodyPr spcFirstLastPara="1" wrap="square" lIns="0" tIns="0" rIns="0" bIns="0" anchor="b" anchorCtr="0"/>
          <a:lstStyle>
            <a:lvl1pPr marL="342900" marR="0" lvl="0" indent="-171450" algn="ctr" rtl="0">
              <a:lnSpc>
                <a:spcPct val="8750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4" name="Shape 234"/>
          <p:cNvSpPr>
            <a:spLocks noGrp="1"/>
          </p:cNvSpPr>
          <p:nvPr>
            <p:ph type="pic" idx="7"/>
          </p:nvPr>
        </p:nvSpPr>
        <p:spPr>
          <a:xfrm>
            <a:off x="6025509" y="4067175"/>
            <a:ext cx="2584800" cy="1752600"/>
          </a:xfrm>
          <a:prstGeom prst="rect">
            <a:avLst/>
          </a:prstGeom>
          <a:solidFill>
            <a:srgbClr val="BBBBBB"/>
          </a:solidFill>
          <a:ln>
            <a:noFill/>
          </a:ln>
        </p:spPr>
        <p:txBody>
          <a:bodyPr spcFirstLastPara="1" wrap="square" lIns="0" tIns="115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5" name="Shape 235"/>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
        <p:nvSpPr>
          <p:cNvPr id="236" name="Shape 236"/>
          <p:cNvSpPr/>
          <p:nvPr/>
        </p:nvSpPr>
        <p:spPr>
          <a:xfrm>
            <a:off x="32823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37" name="Shape 237"/>
          <p:cNvSpPr/>
          <p:nvPr/>
        </p:nvSpPr>
        <p:spPr>
          <a:xfrm>
            <a:off x="60255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238" name="Shape 238"/>
          <p:cNvSpPr/>
          <p:nvPr/>
        </p:nvSpPr>
        <p:spPr>
          <a:xfrm>
            <a:off x="5391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pic>
        <p:nvPicPr>
          <p:cNvPr id="239" name="Shape 239"/>
          <p:cNvPicPr preferRelativeResize="0"/>
          <p:nvPr/>
        </p:nvPicPr>
        <p:blipFill rotWithShape="1">
          <a:blip r:embed="rId2">
            <a:alphaModFix/>
          </a:blip>
          <a:srcRect/>
          <a:stretch/>
        </p:blipFill>
        <p:spPr>
          <a:xfrm>
            <a:off x="1505712" y="2660143"/>
            <a:ext cx="551689" cy="1082727"/>
          </a:xfrm>
          <a:prstGeom prst="rect">
            <a:avLst/>
          </a:prstGeom>
          <a:noFill/>
          <a:ln>
            <a:noFill/>
          </a:ln>
        </p:spPr>
      </p:pic>
      <p:pic>
        <p:nvPicPr>
          <p:cNvPr id="240" name="Shape 240"/>
          <p:cNvPicPr preferRelativeResize="0"/>
          <p:nvPr/>
        </p:nvPicPr>
        <p:blipFill rotWithShape="1">
          <a:blip r:embed="rId3">
            <a:alphaModFix/>
          </a:blip>
          <a:srcRect/>
          <a:stretch/>
        </p:blipFill>
        <p:spPr>
          <a:xfrm>
            <a:off x="4217937" y="2657744"/>
            <a:ext cx="552878" cy="1085059"/>
          </a:xfrm>
          <a:prstGeom prst="rect">
            <a:avLst/>
          </a:prstGeom>
          <a:noFill/>
          <a:ln>
            <a:noFill/>
          </a:ln>
        </p:spPr>
      </p:pic>
      <p:pic>
        <p:nvPicPr>
          <p:cNvPr id="241" name="Shape 241"/>
          <p:cNvPicPr preferRelativeResize="0"/>
          <p:nvPr/>
        </p:nvPicPr>
        <p:blipFill rotWithShape="1">
          <a:blip r:embed="rId4">
            <a:alphaModFix/>
          </a:blip>
          <a:srcRect/>
          <a:stretch/>
        </p:blipFill>
        <p:spPr>
          <a:xfrm>
            <a:off x="6968262" y="2645819"/>
            <a:ext cx="552878" cy="1085059"/>
          </a:xfrm>
          <a:prstGeom prst="rect">
            <a:avLst/>
          </a:prstGeom>
          <a:noFill/>
          <a:ln>
            <a:noFill/>
          </a:ln>
        </p:spPr>
      </p:pic>
    </p:spTree>
    <p:extLst>
      <p:ext uri="{BB962C8B-B14F-4D97-AF65-F5344CB8AC3E}">
        <p14:creationId xmlns:p14="http://schemas.microsoft.com/office/powerpoint/2010/main" val="16656977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Numbered">
  <p:cSld name="Numbere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541339" y="417601"/>
            <a:ext cx="5081587" cy="111592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44" name="Shape 244"/>
          <p:cNvSpPr txBox="1">
            <a:spLocks noGrp="1"/>
          </p:cNvSpPr>
          <p:nvPr>
            <p:ph type="body" idx="1"/>
          </p:nvPr>
        </p:nvSpPr>
        <p:spPr>
          <a:xfrm>
            <a:off x="542925" y="1809750"/>
            <a:ext cx="6496050" cy="3781425"/>
          </a:xfrm>
          <a:prstGeom prst="rect">
            <a:avLst/>
          </a:prstGeom>
          <a:noFill/>
          <a:ln>
            <a:noFill/>
          </a:ln>
        </p:spPr>
        <p:txBody>
          <a:bodyPr spcFirstLastPara="1" wrap="square" lIns="0" tIns="0" rIns="0" bIns="0" anchor="t" anchorCtr="0"/>
          <a:lstStyle>
            <a:lvl1pPr marL="342900" marR="0" lvl="0" indent="-247650" algn="l" rtl="0">
              <a:lnSpc>
                <a:spcPct val="118750"/>
              </a:lnSpc>
              <a:spcBef>
                <a:spcPts val="851"/>
              </a:spcBef>
              <a:spcAft>
                <a:spcPts val="0"/>
              </a:spcAft>
              <a:buClr>
                <a:schemeClr val="dk1"/>
              </a:buClr>
              <a:buSzPts val="1600"/>
              <a:buFont typeface="Times New Roman"/>
              <a:buAutoNum type="arabicPeriod"/>
              <a:defRPr sz="1200" b="1" i="0" u="none" strike="noStrike" cap="none">
                <a:solidFill>
                  <a:schemeClr val="dk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rgbClr val="000000"/>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45" name="Shape 245"/>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79265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Infographic x3">
  <p:cSld name="Infographic x3">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541338" y="417600"/>
            <a:ext cx="7726363" cy="1030200"/>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48" name="Shape 248"/>
          <p:cNvSpPr>
            <a:spLocks noGrp="1"/>
          </p:cNvSpPr>
          <p:nvPr>
            <p:ph type="pic" idx="2"/>
          </p:nvPr>
        </p:nvSpPr>
        <p:spPr>
          <a:xfrm>
            <a:off x="836614" y="2514602"/>
            <a:ext cx="1984375" cy="1319213"/>
          </a:xfrm>
          <a:prstGeom prst="rect">
            <a:avLst/>
          </a:prstGeom>
          <a:solidFill>
            <a:srgbClr val="BBBBBB"/>
          </a:solidFill>
          <a:ln>
            <a:noFill/>
          </a:ln>
        </p:spPr>
        <p:txBody>
          <a:bodyPr spcFirstLastPara="1" wrap="square" lIns="0" tIns="648000" rIns="0" bIns="0" anchor="ctr" anchorCtr="0"/>
          <a:lstStyle>
            <a:lvl1pPr marR="0" lvl="0" algn="ctr" rtl="0">
              <a:lnSpc>
                <a:spcPct val="114285"/>
              </a:lnSpc>
              <a:spcBef>
                <a:spcPts val="0"/>
              </a:spcBef>
              <a:spcAft>
                <a:spcPts val="0"/>
              </a:spcAft>
              <a:buClr>
                <a:schemeClr val="lt2"/>
              </a:buClr>
              <a:buSzPts val="1050"/>
              <a:buFont typeface="Arial"/>
              <a:buNone/>
              <a:defRPr sz="788"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49" name="Shape 249"/>
          <p:cNvSpPr txBox="1">
            <a:spLocks noGrp="1"/>
          </p:cNvSpPr>
          <p:nvPr>
            <p:ph type="body" idx="1"/>
          </p:nvPr>
        </p:nvSpPr>
        <p:spPr>
          <a:xfrm>
            <a:off x="830264" y="4425950"/>
            <a:ext cx="1990725" cy="979488"/>
          </a:xfrm>
          <a:prstGeom prst="rect">
            <a:avLst/>
          </a:prstGeom>
          <a:noFill/>
          <a:ln>
            <a:noFill/>
          </a:ln>
        </p:spPr>
        <p:txBody>
          <a:bodyPr spcFirstLastPara="1" wrap="square" lIns="0" tIns="0" rIns="0" bIns="0" anchor="t" anchorCtr="0"/>
          <a:lstStyle>
            <a:lvl1pPr marL="342900" marR="0" lvl="0" indent="-171450" algn="ctr" rtl="0">
              <a:lnSpc>
                <a:spcPct val="113333"/>
              </a:lnSpc>
              <a:spcBef>
                <a:spcPts val="0"/>
              </a:spcBef>
              <a:spcAft>
                <a:spcPts val="0"/>
              </a:spcAft>
              <a:buClr>
                <a:schemeClr val="dk2"/>
              </a:buClr>
              <a:buSzPts val="1500"/>
              <a:buFont typeface="Arial"/>
              <a:buNone/>
              <a:defRPr sz="1125" b="1" i="0" u="none" strike="noStrike" cap="none">
                <a:solidFill>
                  <a:schemeClr val="dk2"/>
                </a:solidFill>
                <a:latin typeface="Arial"/>
                <a:ea typeface="Arial"/>
                <a:cs typeface="Arial"/>
                <a:sym typeface="Arial"/>
              </a:defRPr>
            </a:lvl1pPr>
            <a:lvl2pPr marL="685800" marR="0" lvl="1" indent="-171450" algn="ctr" rtl="0">
              <a:lnSpc>
                <a:spcPct val="110000"/>
              </a:lnSpc>
              <a:spcBef>
                <a:spcPts val="60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0" name="Shape 250"/>
          <p:cNvSpPr txBox="1">
            <a:spLocks noGrp="1"/>
          </p:cNvSpPr>
          <p:nvPr>
            <p:ph type="body" idx="3"/>
          </p:nvPr>
        </p:nvSpPr>
        <p:spPr>
          <a:xfrm>
            <a:off x="836614" y="3924926"/>
            <a:ext cx="1984375" cy="418474"/>
          </a:xfrm>
          <a:prstGeom prst="rect">
            <a:avLst/>
          </a:prstGeom>
          <a:noFill/>
          <a:ln>
            <a:noFill/>
          </a:ln>
        </p:spPr>
        <p:txBody>
          <a:bodyPr spcFirstLastPara="1" wrap="square" lIns="0" tIns="0" rIns="0" bIns="0" anchor="t" anchorCtr="0"/>
          <a:lstStyle>
            <a:lvl1pPr marL="342900" marR="0" lvl="0" indent="-171450" algn="ctr" rtl="0">
              <a:lnSpc>
                <a:spcPct val="117647"/>
              </a:lnSpc>
              <a:spcBef>
                <a:spcPts val="0"/>
              </a:spcBef>
              <a:spcAft>
                <a:spcPts val="0"/>
              </a:spcAft>
              <a:buClr>
                <a:schemeClr val="dk2"/>
              </a:buClr>
              <a:buSzPts val="3400"/>
              <a:buFont typeface="Arial"/>
              <a:buNone/>
              <a:defRPr sz="2550" b="1" i="0" u="none" strike="noStrike" cap="none">
                <a:solidFill>
                  <a:schemeClr val="dk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1" name="Shape 251"/>
          <p:cNvSpPr txBox="1">
            <a:spLocks noGrp="1"/>
          </p:cNvSpPr>
          <p:nvPr>
            <p:ph type="body" idx="4"/>
          </p:nvPr>
        </p:nvSpPr>
        <p:spPr>
          <a:xfrm>
            <a:off x="3563889" y="3924926"/>
            <a:ext cx="1984375" cy="418474"/>
          </a:xfrm>
          <a:prstGeom prst="rect">
            <a:avLst/>
          </a:prstGeom>
          <a:noFill/>
          <a:ln>
            <a:noFill/>
          </a:ln>
        </p:spPr>
        <p:txBody>
          <a:bodyPr spcFirstLastPara="1" wrap="square" lIns="0" tIns="0" rIns="0" bIns="0" anchor="t" anchorCtr="0"/>
          <a:lstStyle>
            <a:lvl1pPr marL="342900" marR="0" lvl="0" indent="-171450" algn="ctr" rtl="0">
              <a:lnSpc>
                <a:spcPct val="117647"/>
              </a:lnSpc>
              <a:spcBef>
                <a:spcPts val="0"/>
              </a:spcBef>
              <a:spcAft>
                <a:spcPts val="0"/>
              </a:spcAft>
              <a:buClr>
                <a:schemeClr val="accent1"/>
              </a:buClr>
              <a:buSzPts val="3400"/>
              <a:buFont typeface="Arial"/>
              <a:buNone/>
              <a:defRPr sz="2550" b="1" i="0" u="none" strike="noStrike" cap="none">
                <a:solidFill>
                  <a:schemeClr val="accent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2" name="Shape 252"/>
          <p:cNvSpPr txBox="1">
            <a:spLocks noGrp="1"/>
          </p:cNvSpPr>
          <p:nvPr>
            <p:ph type="body" idx="5"/>
          </p:nvPr>
        </p:nvSpPr>
        <p:spPr>
          <a:xfrm>
            <a:off x="6300193" y="3924928"/>
            <a:ext cx="1984375" cy="408949"/>
          </a:xfrm>
          <a:prstGeom prst="rect">
            <a:avLst/>
          </a:prstGeom>
          <a:noFill/>
          <a:ln>
            <a:noFill/>
          </a:ln>
        </p:spPr>
        <p:txBody>
          <a:bodyPr spcFirstLastPara="1" wrap="square" lIns="0" tIns="0" rIns="0" bIns="0" anchor="t" anchorCtr="0"/>
          <a:lstStyle>
            <a:lvl1pPr marL="342900" marR="0" lvl="0" indent="-171450" algn="ctr" rtl="0">
              <a:lnSpc>
                <a:spcPct val="117647"/>
              </a:lnSpc>
              <a:spcBef>
                <a:spcPts val="0"/>
              </a:spcBef>
              <a:spcAft>
                <a:spcPts val="0"/>
              </a:spcAft>
              <a:buClr>
                <a:schemeClr val="accent2"/>
              </a:buClr>
              <a:buSzPts val="3400"/>
              <a:buFont typeface="Arial"/>
              <a:buNone/>
              <a:defRPr sz="2550" b="1" i="0" u="none" strike="noStrike" cap="none">
                <a:solidFill>
                  <a:schemeClr val="accent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3" name="Shape 253"/>
          <p:cNvSpPr txBox="1">
            <a:spLocks noGrp="1"/>
          </p:cNvSpPr>
          <p:nvPr>
            <p:ph type="body" idx="6"/>
          </p:nvPr>
        </p:nvSpPr>
        <p:spPr>
          <a:xfrm>
            <a:off x="3582989" y="4425950"/>
            <a:ext cx="1990725" cy="979488"/>
          </a:xfrm>
          <a:prstGeom prst="rect">
            <a:avLst/>
          </a:prstGeom>
          <a:noFill/>
          <a:ln>
            <a:noFill/>
          </a:ln>
        </p:spPr>
        <p:txBody>
          <a:bodyPr spcFirstLastPara="1" wrap="square" lIns="0" tIns="0" rIns="0" bIns="0" anchor="t" anchorCtr="0"/>
          <a:lstStyle>
            <a:lvl1pPr marL="342900" marR="0" lvl="0" indent="-171450" algn="ctr" rtl="0">
              <a:lnSpc>
                <a:spcPct val="113333"/>
              </a:lnSpc>
              <a:spcBef>
                <a:spcPts val="0"/>
              </a:spcBef>
              <a:spcAft>
                <a:spcPts val="0"/>
              </a:spcAft>
              <a:buClr>
                <a:schemeClr val="dk1"/>
              </a:buClr>
              <a:buSzPts val="1500"/>
              <a:buFont typeface="Arial"/>
              <a:buNone/>
              <a:defRPr sz="1125" b="1" i="0" u="none" strike="noStrike" cap="none">
                <a:solidFill>
                  <a:schemeClr val="dk1"/>
                </a:solidFill>
                <a:latin typeface="Arial"/>
                <a:ea typeface="Arial"/>
                <a:cs typeface="Arial"/>
                <a:sym typeface="Arial"/>
              </a:defRPr>
            </a:lvl1pPr>
            <a:lvl2pPr marL="685800" marR="0" lvl="1" indent="-171450" algn="ctr" rtl="0">
              <a:lnSpc>
                <a:spcPct val="110000"/>
              </a:lnSpc>
              <a:spcBef>
                <a:spcPts val="60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4" name="Shape 254"/>
          <p:cNvSpPr txBox="1">
            <a:spLocks noGrp="1"/>
          </p:cNvSpPr>
          <p:nvPr>
            <p:ph type="body" idx="7"/>
          </p:nvPr>
        </p:nvSpPr>
        <p:spPr>
          <a:xfrm>
            <a:off x="6307139" y="4425950"/>
            <a:ext cx="1990725" cy="979488"/>
          </a:xfrm>
          <a:prstGeom prst="rect">
            <a:avLst/>
          </a:prstGeom>
          <a:noFill/>
          <a:ln>
            <a:noFill/>
          </a:ln>
        </p:spPr>
        <p:txBody>
          <a:bodyPr spcFirstLastPara="1" wrap="square" lIns="0" tIns="0" rIns="0" bIns="0" anchor="t" anchorCtr="0"/>
          <a:lstStyle>
            <a:lvl1pPr marL="342900" marR="0" lvl="0" indent="-171450" algn="ctr" rtl="0">
              <a:lnSpc>
                <a:spcPct val="113333"/>
              </a:lnSpc>
              <a:spcBef>
                <a:spcPts val="0"/>
              </a:spcBef>
              <a:spcAft>
                <a:spcPts val="0"/>
              </a:spcAft>
              <a:buClr>
                <a:schemeClr val="accent2"/>
              </a:buClr>
              <a:buSzPts val="1500"/>
              <a:buFont typeface="Arial"/>
              <a:buNone/>
              <a:defRPr sz="1125" b="1" i="0" u="none" strike="noStrike" cap="none">
                <a:solidFill>
                  <a:schemeClr val="accent2"/>
                </a:solidFill>
                <a:latin typeface="Arial"/>
                <a:ea typeface="Arial"/>
                <a:cs typeface="Arial"/>
                <a:sym typeface="Arial"/>
              </a:defRPr>
            </a:lvl1pPr>
            <a:lvl2pPr marL="685800" marR="0" lvl="1" indent="-171450" algn="ctr" rtl="0">
              <a:lnSpc>
                <a:spcPct val="110000"/>
              </a:lnSpc>
              <a:spcBef>
                <a:spcPts val="60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255" name="Shape 255"/>
          <p:cNvCxnSpPr/>
          <p:nvPr/>
        </p:nvCxnSpPr>
        <p:spPr>
          <a:xfrm>
            <a:off x="533401" y="6124575"/>
            <a:ext cx="8086725" cy="0"/>
          </a:xfrm>
          <a:prstGeom prst="straightConnector1">
            <a:avLst/>
          </a:prstGeom>
          <a:noFill/>
          <a:ln w="9525" cap="flat" cmpd="sng">
            <a:solidFill>
              <a:schemeClr val="dk2"/>
            </a:solidFill>
            <a:prstDash val="solid"/>
            <a:round/>
            <a:headEnd type="none" w="sm" len="sm"/>
            <a:tailEnd type="none" w="sm" len="sm"/>
          </a:ln>
        </p:spPr>
      </p:cxnSp>
      <p:sp>
        <p:nvSpPr>
          <p:cNvPr id="256" name="Shape 256"/>
          <p:cNvSpPr txBox="1">
            <a:spLocks noGrp="1"/>
          </p:cNvSpPr>
          <p:nvPr>
            <p:ph type="body" idx="8"/>
          </p:nvPr>
        </p:nvSpPr>
        <p:spPr>
          <a:xfrm>
            <a:off x="5267326" y="6172202"/>
            <a:ext cx="3343275" cy="257175"/>
          </a:xfrm>
          <a:prstGeom prst="rect">
            <a:avLst/>
          </a:prstGeom>
          <a:noFill/>
          <a:ln>
            <a:noFill/>
          </a:ln>
        </p:spPr>
        <p:txBody>
          <a:bodyPr spcFirstLastPara="1" wrap="square" lIns="0" tIns="0" rIns="0" bIns="0" anchor="t" anchorCtr="0"/>
          <a:lstStyle>
            <a:lvl1pPr marL="342900" marR="0" lvl="0" indent="-171450" algn="r" rtl="0">
              <a:lnSpc>
                <a:spcPct val="150000"/>
              </a:lnSpc>
              <a:spcBef>
                <a:spcPts val="0"/>
              </a:spcBef>
              <a:spcAft>
                <a:spcPts val="0"/>
              </a:spcAft>
              <a:buClr>
                <a:srgbClr val="003057"/>
              </a:buClr>
              <a:buSzPts val="600"/>
              <a:buFont typeface="Arial"/>
              <a:buNone/>
              <a:defRPr sz="450" b="0" i="0" u="none" strike="noStrike" cap="none">
                <a:solidFill>
                  <a:srgbClr val="003057"/>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7" name="Shape 257"/>
          <p:cNvSpPr>
            <a:spLocks noGrp="1"/>
          </p:cNvSpPr>
          <p:nvPr>
            <p:ph type="pic" idx="9"/>
          </p:nvPr>
        </p:nvSpPr>
        <p:spPr>
          <a:xfrm>
            <a:off x="3537611" y="2514602"/>
            <a:ext cx="1984375" cy="1319213"/>
          </a:xfrm>
          <a:prstGeom prst="rect">
            <a:avLst/>
          </a:prstGeom>
          <a:solidFill>
            <a:srgbClr val="BBBBBB"/>
          </a:solidFill>
          <a:ln>
            <a:noFill/>
          </a:ln>
        </p:spPr>
        <p:txBody>
          <a:bodyPr spcFirstLastPara="1" wrap="square" lIns="0" tIns="648000" rIns="0" bIns="0" anchor="ctr" anchorCtr="0"/>
          <a:lstStyle>
            <a:lvl1pPr marR="0" lvl="0" algn="ctr" rtl="0">
              <a:lnSpc>
                <a:spcPct val="114285"/>
              </a:lnSpc>
              <a:spcBef>
                <a:spcPts val="0"/>
              </a:spcBef>
              <a:spcAft>
                <a:spcPts val="0"/>
              </a:spcAft>
              <a:buClr>
                <a:schemeClr val="lt2"/>
              </a:buClr>
              <a:buSzPts val="1050"/>
              <a:buFont typeface="Arial"/>
              <a:buNone/>
              <a:defRPr sz="788"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8" name="Shape 258"/>
          <p:cNvSpPr>
            <a:spLocks noGrp="1"/>
          </p:cNvSpPr>
          <p:nvPr>
            <p:ph type="pic" idx="13"/>
          </p:nvPr>
        </p:nvSpPr>
        <p:spPr>
          <a:xfrm>
            <a:off x="6280811" y="2514602"/>
            <a:ext cx="1984375" cy="1319213"/>
          </a:xfrm>
          <a:prstGeom prst="rect">
            <a:avLst/>
          </a:prstGeom>
          <a:solidFill>
            <a:srgbClr val="BBBBBB"/>
          </a:solidFill>
          <a:ln>
            <a:noFill/>
          </a:ln>
        </p:spPr>
        <p:txBody>
          <a:bodyPr spcFirstLastPara="1" wrap="square" lIns="0" tIns="648000" rIns="0" bIns="0" anchor="ctr" anchorCtr="0"/>
          <a:lstStyle>
            <a:lvl1pPr marR="0" lvl="0" algn="ctr" rtl="0">
              <a:lnSpc>
                <a:spcPct val="114285"/>
              </a:lnSpc>
              <a:spcBef>
                <a:spcPts val="0"/>
              </a:spcBef>
              <a:spcAft>
                <a:spcPts val="0"/>
              </a:spcAft>
              <a:buClr>
                <a:schemeClr val="lt2"/>
              </a:buClr>
              <a:buSzPts val="1050"/>
              <a:buFont typeface="Arial"/>
              <a:buNone/>
              <a:defRPr sz="788"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cxnSp>
        <p:nvCxnSpPr>
          <p:cNvPr id="260" name="Shape 260"/>
          <p:cNvCxnSpPr/>
          <p:nvPr/>
        </p:nvCxnSpPr>
        <p:spPr>
          <a:xfrm>
            <a:off x="533401" y="6124575"/>
            <a:ext cx="8086725" cy="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19365660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1"/>
        <p:cNvGrpSpPr/>
        <p:nvPr/>
      </p:nvGrpSpPr>
      <p:grpSpPr>
        <a:xfrm>
          <a:off x="0" y="0"/>
          <a:ext cx="0" cy="0"/>
          <a:chOff x="0" y="0"/>
          <a:chExt cx="0" cy="0"/>
        </a:xfrm>
      </p:grpSpPr>
      <p:sp>
        <p:nvSpPr>
          <p:cNvPr id="262" name="Shape 262"/>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13799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541337" y="417600"/>
            <a:ext cx="7688263" cy="774450"/>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65" name="Shape 265"/>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0182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Subheading">
  <p:cSld name="Title and Subheading">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541337" y="417600"/>
            <a:ext cx="7688263" cy="774450"/>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68" name="Shape 268"/>
          <p:cNvSpPr txBox="1">
            <a:spLocks noGrp="1"/>
          </p:cNvSpPr>
          <p:nvPr>
            <p:ph type="body" idx="1"/>
          </p:nvPr>
        </p:nvSpPr>
        <p:spPr>
          <a:xfrm>
            <a:off x="552450" y="1685925"/>
            <a:ext cx="4495800" cy="647700"/>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69" name="Shape 269"/>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43257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More to Learn">
  <p:cSld name="More to Learn">
    <p:bg>
      <p:bgPr>
        <a:solidFill>
          <a:schemeClr val="dk2"/>
        </a:solidFill>
        <a:effectLst/>
      </p:bgPr>
    </p:bg>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
        <p:nvSpPr>
          <p:cNvPr id="272" name="Shape 272"/>
          <p:cNvSpPr txBox="1">
            <a:spLocks noGrp="1"/>
          </p:cNvSpPr>
          <p:nvPr>
            <p:ph type="ctrTitle"/>
          </p:nvPr>
        </p:nvSpPr>
        <p:spPr>
          <a:xfrm>
            <a:off x="2333624" y="2728867"/>
            <a:ext cx="4656675" cy="985884"/>
          </a:xfrm>
          <a:prstGeom prst="rect">
            <a:avLst/>
          </a:prstGeom>
          <a:noFill/>
          <a:ln>
            <a:noFill/>
          </a:ln>
        </p:spPr>
        <p:txBody>
          <a:bodyPr spcFirstLastPara="1" wrap="square" lIns="0" tIns="0" rIns="0" bIns="0" anchor="b" anchorCtr="0"/>
          <a:lstStyle>
            <a:lvl1pPr marR="0" lvl="0" algn="ctr"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73" name="Shape 273"/>
          <p:cNvSpPr txBox="1">
            <a:spLocks noGrp="1"/>
          </p:cNvSpPr>
          <p:nvPr>
            <p:ph type="body" idx="1"/>
          </p:nvPr>
        </p:nvSpPr>
        <p:spPr>
          <a:xfrm>
            <a:off x="2343150" y="3829050"/>
            <a:ext cx="4743450" cy="638175"/>
          </a:xfrm>
          <a:prstGeom prst="rect">
            <a:avLst/>
          </a:prstGeom>
          <a:noFill/>
          <a:ln>
            <a:noFill/>
          </a:ln>
        </p:spPr>
        <p:txBody>
          <a:bodyPr spcFirstLastPara="1" wrap="square" lIns="0" tIns="0" rIns="0" bIns="0" anchor="t" anchorCtr="0"/>
          <a:lstStyle>
            <a:lvl1pPr marL="342900" marR="0" lvl="0" indent="-171450" algn="ctr" rtl="0">
              <a:lnSpc>
                <a:spcPct val="131250"/>
              </a:lnSpc>
              <a:spcBef>
                <a:spcPts val="0"/>
              </a:spcBef>
              <a:spcAft>
                <a:spcPts val="0"/>
              </a:spcAft>
              <a:buClr>
                <a:schemeClr val="dk2"/>
              </a:buClr>
              <a:buSzPts val="1600"/>
              <a:buFont typeface="Arial"/>
              <a:buNone/>
              <a:defRPr sz="1200" b="0" i="0" u="none" strike="noStrike" cap="none">
                <a:solidFill>
                  <a:schemeClr val="dk2"/>
                </a:solidFill>
                <a:latin typeface="Arial"/>
                <a:ea typeface="Arial"/>
                <a:cs typeface="Arial"/>
                <a:sym typeface="Arial"/>
              </a:defRPr>
            </a:lvl1pPr>
            <a:lvl2pPr marL="685800" marR="0" lvl="1" indent="-171450" algn="ctr" rtl="0">
              <a:lnSpc>
                <a:spcPct val="131250"/>
              </a:lnSpc>
              <a:spcBef>
                <a:spcPts val="0"/>
              </a:spcBef>
              <a:spcAft>
                <a:spcPts val="0"/>
              </a:spcAft>
              <a:buClr>
                <a:schemeClr val="lt2"/>
              </a:buClr>
              <a:buSzPts val="1600"/>
              <a:buFont typeface="Arial"/>
              <a:buNone/>
              <a:defRPr sz="1200" b="1" i="0" u="none" strike="noStrike" cap="none">
                <a:solidFill>
                  <a:schemeClr val="dk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74" name="Shape 274"/>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Tree>
    <p:extLst>
      <p:ext uri="{BB962C8B-B14F-4D97-AF65-F5344CB8AC3E}">
        <p14:creationId xmlns:p14="http://schemas.microsoft.com/office/powerpoint/2010/main" val="3004814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Final Slide Option1" type="blank">
  <p:cSld name="Final Slide Option1">
    <p:bg>
      <p:bgPr>
        <a:solidFill>
          <a:schemeClr val="dk2"/>
        </a:solidFill>
        <a:effectLst/>
      </p:bgPr>
    </p:bg>
    <p:spTree>
      <p:nvGrpSpPr>
        <p:cNvPr id="1" name="Shape 275"/>
        <p:cNvGrpSpPr/>
        <p:nvPr/>
      </p:nvGrpSpPr>
      <p:grpSpPr>
        <a:xfrm>
          <a:off x="0" y="0"/>
          <a:ext cx="0" cy="0"/>
          <a:chOff x="0" y="0"/>
          <a:chExt cx="0" cy="0"/>
        </a:xfrm>
      </p:grpSpPr>
      <p:pic>
        <p:nvPicPr>
          <p:cNvPr id="276" name="Shape 276"/>
          <p:cNvPicPr preferRelativeResize="0"/>
          <p:nvPr/>
        </p:nvPicPr>
        <p:blipFill rotWithShape="1">
          <a:blip r:embed="rId2">
            <a:alphaModFix/>
          </a:blip>
          <a:srcRect/>
          <a:stretch/>
        </p:blipFill>
        <p:spPr>
          <a:xfrm>
            <a:off x="2900931" y="3558921"/>
            <a:ext cx="3380239" cy="216408"/>
          </a:xfrm>
          <a:prstGeom prst="rect">
            <a:avLst/>
          </a:prstGeom>
          <a:noFill/>
          <a:ln>
            <a:noFill/>
          </a:ln>
        </p:spPr>
      </p:pic>
      <p:pic>
        <p:nvPicPr>
          <p:cNvPr id="277" name="Shape 277"/>
          <p:cNvPicPr preferRelativeResize="0"/>
          <p:nvPr/>
        </p:nvPicPr>
        <p:blipFill rotWithShape="1">
          <a:blip r:embed="rId2">
            <a:alphaModFix/>
          </a:blip>
          <a:srcRect/>
          <a:stretch/>
        </p:blipFill>
        <p:spPr>
          <a:xfrm>
            <a:off x="2900931" y="3558921"/>
            <a:ext cx="3380239" cy="216408"/>
          </a:xfrm>
          <a:prstGeom prst="rect">
            <a:avLst/>
          </a:prstGeom>
          <a:noFill/>
          <a:ln>
            <a:noFill/>
          </a:ln>
        </p:spPr>
      </p:pic>
    </p:spTree>
    <p:extLst>
      <p:ext uri="{BB962C8B-B14F-4D97-AF65-F5344CB8AC3E}">
        <p14:creationId xmlns:p14="http://schemas.microsoft.com/office/powerpoint/2010/main" val="12677476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Final Slide Option2">
  <p:cSld name="Final Slide Option2">
    <p:bg>
      <p:bgPr>
        <a:solidFill>
          <a:schemeClr val="accent6"/>
        </a:solidFill>
        <a:effectLst/>
      </p:bgPr>
    </p:bg>
    <p:spTree>
      <p:nvGrpSpPr>
        <p:cNvPr id="1" name="Shape 278"/>
        <p:cNvGrpSpPr/>
        <p:nvPr/>
      </p:nvGrpSpPr>
      <p:grpSpPr>
        <a:xfrm>
          <a:off x="0" y="0"/>
          <a:ext cx="0" cy="0"/>
          <a:chOff x="0" y="0"/>
          <a:chExt cx="0" cy="0"/>
        </a:xfrm>
      </p:grpSpPr>
      <p:pic>
        <p:nvPicPr>
          <p:cNvPr id="279" name="Shape 279"/>
          <p:cNvPicPr preferRelativeResize="0"/>
          <p:nvPr/>
        </p:nvPicPr>
        <p:blipFill rotWithShape="1">
          <a:blip r:embed="rId2">
            <a:alphaModFix/>
          </a:blip>
          <a:srcRect/>
          <a:stretch/>
        </p:blipFill>
        <p:spPr>
          <a:xfrm>
            <a:off x="2900931" y="3558923"/>
            <a:ext cx="3380239" cy="216407"/>
          </a:xfrm>
          <a:prstGeom prst="rect">
            <a:avLst/>
          </a:prstGeom>
          <a:noFill/>
          <a:ln>
            <a:noFill/>
          </a:ln>
        </p:spPr>
      </p:pic>
      <p:pic>
        <p:nvPicPr>
          <p:cNvPr id="280" name="Shape 280"/>
          <p:cNvPicPr preferRelativeResize="0"/>
          <p:nvPr/>
        </p:nvPicPr>
        <p:blipFill rotWithShape="1">
          <a:blip r:embed="rId2">
            <a:alphaModFix/>
          </a:blip>
          <a:srcRect/>
          <a:stretch/>
        </p:blipFill>
        <p:spPr>
          <a:xfrm>
            <a:off x="2900931" y="3558923"/>
            <a:ext cx="3380239" cy="216407"/>
          </a:xfrm>
          <a:prstGeom prst="rect">
            <a:avLst/>
          </a:prstGeom>
          <a:noFill/>
          <a:ln>
            <a:noFill/>
          </a:ln>
        </p:spPr>
      </p:pic>
    </p:spTree>
    <p:extLst>
      <p:ext uri="{BB962C8B-B14F-4D97-AF65-F5344CB8AC3E}">
        <p14:creationId xmlns:p14="http://schemas.microsoft.com/office/powerpoint/2010/main" val="3382167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cxnSp>
        <p:nvCxnSpPr>
          <p:cNvPr id="8" name="Straight Connector 7"/>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6499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Final Slide Option3">
  <p:cSld name="Final Slide Option3">
    <p:bg>
      <p:bgPr>
        <a:solidFill>
          <a:srgbClr val="505759"/>
        </a:solidFill>
        <a:effectLst/>
      </p:bgPr>
    </p:bg>
    <p:spTree>
      <p:nvGrpSpPr>
        <p:cNvPr id="1" name="Shape 281"/>
        <p:cNvGrpSpPr/>
        <p:nvPr/>
      </p:nvGrpSpPr>
      <p:grpSpPr>
        <a:xfrm>
          <a:off x="0" y="0"/>
          <a:ext cx="0" cy="0"/>
          <a:chOff x="0" y="0"/>
          <a:chExt cx="0" cy="0"/>
        </a:xfrm>
      </p:grpSpPr>
      <p:pic>
        <p:nvPicPr>
          <p:cNvPr id="282" name="Shape 282"/>
          <p:cNvPicPr preferRelativeResize="0"/>
          <p:nvPr/>
        </p:nvPicPr>
        <p:blipFill rotWithShape="1">
          <a:blip r:embed="rId2">
            <a:alphaModFix/>
          </a:blip>
          <a:srcRect/>
          <a:stretch/>
        </p:blipFill>
        <p:spPr>
          <a:xfrm>
            <a:off x="2900931" y="3558921"/>
            <a:ext cx="3380239" cy="216408"/>
          </a:xfrm>
          <a:prstGeom prst="rect">
            <a:avLst/>
          </a:prstGeom>
          <a:noFill/>
          <a:ln>
            <a:noFill/>
          </a:ln>
        </p:spPr>
      </p:pic>
      <p:pic>
        <p:nvPicPr>
          <p:cNvPr id="283" name="Shape 283"/>
          <p:cNvPicPr preferRelativeResize="0"/>
          <p:nvPr/>
        </p:nvPicPr>
        <p:blipFill rotWithShape="1">
          <a:blip r:embed="rId2">
            <a:alphaModFix/>
          </a:blip>
          <a:srcRect/>
          <a:stretch/>
        </p:blipFill>
        <p:spPr>
          <a:xfrm>
            <a:off x="2900931" y="3558921"/>
            <a:ext cx="3380239" cy="216408"/>
          </a:xfrm>
          <a:prstGeom prst="rect">
            <a:avLst/>
          </a:prstGeom>
          <a:noFill/>
          <a:ln>
            <a:noFill/>
          </a:ln>
        </p:spPr>
      </p:pic>
    </p:spTree>
    <p:extLst>
      <p:ext uri="{BB962C8B-B14F-4D97-AF65-F5344CB8AC3E}">
        <p14:creationId xmlns:p14="http://schemas.microsoft.com/office/powerpoint/2010/main" val="8242576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1_Title Slide Option1">
  <p:cSld name="1_Title Slide Option1">
    <p:bg>
      <p:bgPr>
        <a:solidFill>
          <a:schemeClr val="dk2"/>
        </a:solidFill>
        <a:effectLst/>
      </p:bgPr>
    </p:bg>
    <p:spTree>
      <p:nvGrpSpPr>
        <p:cNvPr id="1" name="Shape 284"/>
        <p:cNvGrpSpPr/>
        <p:nvPr/>
      </p:nvGrpSpPr>
      <p:grpSpPr>
        <a:xfrm>
          <a:off x="0" y="0"/>
          <a:ext cx="0" cy="0"/>
          <a:chOff x="0" y="0"/>
          <a:chExt cx="0" cy="0"/>
        </a:xfrm>
      </p:grpSpPr>
      <p:pic>
        <p:nvPicPr>
          <p:cNvPr id="285" name="Shape 285"/>
          <p:cNvPicPr preferRelativeResize="0"/>
          <p:nvPr/>
        </p:nvPicPr>
        <p:blipFill rotWithShape="1">
          <a:blip r:embed="rId2">
            <a:alphaModFix/>
          </a:blip>
          <a:srcRect/>
          <a:stretch/>
        </p:blipFill>
        <p:spPr>
          <a:xfrm>
            <a:off x="460375" y="409960"/>
            <a:ext cx="1144800" cy="809347"/>
          </a:xfrm>
          <a:prstGeom prst="rect">
            <a:avLst/>
          </a:prstGeom>
          <a:noFill/>
          <a:ln>
            <a:noFill/>
          </a:ln>
        </p:spPr>
      </p:pic>
      <p:sp>
        <p:nvSpPr>
          <p:cNvPr id="286" name="Shape 286"/>
          <p:cNvSpPr txBox="1">
            <a:spLocks noGrp="1"/>
          </p:cNvSpPr>
          <p:nvPr>
            <p:ph type="ctrTitle"/>
          </p:nvPr>
        </p:nvSpPr>
        <p:spPr>
          <a:xfrm>
            <a:off x="447676" y="1680064"/>
            <a:ext cx="3683000" cy="2244236"/>
          </a:xfrm>
          <a:prstGeom prst="rect">
            <a:avLst/>
          </a:prstGeom>
          <a:noFill/>
          <a:ln>
            <a:noFill/>
          </a:ln>
        </p:spPr>
        <p:txBody>
          <a:bodyPr spcFirstLastPara="1" wrap="square" lIns="0" tIns="0" rIns="0" bIns="0" anchor="t" anchorCtr="0"/>
          <a:lstStyle>
            <a:lvl1pPr marR="0" lvl="0" algn="l" rtl="0">
              <a:lnSpc>
                <a:spcPct val="116666"/>
              </a:lnSpc>
              <a:spcBef>
                <a:spcPts val="0"/>
              </a:spcBef>
              <a:spcAft>
                <a:spcPts val="0"/>
              </a:spcAft>
              <a:buClr>
                <a:schemeClr val="accent6"/>
              </a:buClr>
              <a:buSzPts val="3600"/>
              <a:buFont typeface="Times New Roman"/>
              <a:buNone/>
              <a:defRPr sz="2700" b="1" i="0" u="none" strike="noStrike" cap="none">
                <a:solidFill>
                  <a:schemeClr val="accent6"/>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87" name="Shape 287"/>
          <p:cNvSpPr txBox="1">
            <a:spLocks noGrp="1"/>
          </p:cNvSpPr>
          <p:nvPr>
            <p:ph type="subTitle" idx="1"/>
          </p:nvPr>
        </p:nvSpPr>
        <p:spPr>
          <a:xfrm>
            <a:off x="447676" y="4057650"/>
            <a:ext cx="3397250" cy="1466850"/>
          </a:xfrm>
          <a:prstGeom prst="rect">
            <a:avLst/>
          </a:prstGeom>
          <a:noFill/>
          <a:ln>
            <a:noFill/>
          </a:ln>
        </p:spPr>
        <p:txBody>
          <a:bodyPr spcFirstLastPara="1" wrap="square" lIns="0" tIns="0" rIns="0" bIns="0" anchor="t" anchorCtr="0"/>
          <a:lstStyle>
            <a:lvl1pPr marR="0" lvl="0" algn="l" rtl="0">
              <a:lnSpc>
                <a:spcPct val="133333"/>
              </a:lnSpc>
              <a:spcBef>
                <a:spcPts val="0"/>
              </a:spcBef>
              <a:spcAft>
                <a:spcPts val="0"/>
              </a:spcAft>
              <a:buClr>
                <a:schemeClr val="lt1"/>
              </a:buClr>
              <a:buSzPts val="1800"/>
              <a:buFont typeface="Arial"/>
              <a:buNone/>
              <a:defRPr sz="1350" b="0" i="0" u="none" strike="noStrike" cap="none">
                <a:solidFill>
                  <a:schemeClr val="lt1"/>
                </a:solidFill>
                <a:latin typeface="Arial"/>
                <a:ea typeface="Arial"/>
                <a:cs typeface="Arial"/>
                <a:sym typeface="Arial"/>
              </a:defRPr>
            </a:lvl1pPr>
            <a:lvl2pPr marR="0" lvl="1" algn="ctr" rtl="0">
              <a:lnSpc>
                <a:spcPct val="118750"/>
              </a:lnSpc>
              <a:spcBef>
                <a:spcPts val="0"/>
              </a:spcBef>
              <a:spcAft>
                <a:spcPts val="0"/>
              </a:spcAft>
              <a:buClr>
                <a:schemeClr val="lt2"/>
              </a:buClr>
              <a:buSzPts val="1600"/>
              <a:buFont typeface="Arial"/>
              <a:buNone/>
              <a:defRPr sz="1200" b="0" i="0" u="none" strike="noStrike" cap="none">
                <a:solidFill>
                  <a:srgbClr val="88AABF"/>
                </a:solidFill>
                <a:latin typeface="Arial"/>
                <a:ea typeface="Arial"/>
                <a:cs typeface="Arial"/>
                <a:sym typeface="Arial"/>
              </a:defRPr>
            </a:lvl2pPr>
            <a:lvl3pPr marR="0" lvl="2" algn="ctr" rtl="0">
              <a:lnSpc>
                <a:spcPct val="118750"/>
              </a:lnSpc>
              <a:spcBef>
                <a:spcPts val="0"/>
              </a:spcBef>
              <a:spcAft>
                <a:spcPts val="0"/>
              </a:spcAft>
              <a:buClr>
                <a:schemeClr val="accent4"/>
              </a:buClr>
              <a:buSzPts val="1600"/>
              <a:buFont typeface="Arial"/>
              <a:buNone/>
              <a:defRPr sz="1200" b="0" i="0" u="none" strike="noStrike" cap="none">
                <a:solidFill>
                  <a:srgbClr val="88AABF"/>
                </a:solidFill>
                <a:latin typeface="Arial"/>
                <a:ea typeface="Arial"/>
                <a:cs typeface="Arial"/>
                <a:sym typeface="Arial"/>
              </a:defRPr>
            </a:lvl3pPr>
            <a:lvl4pPr marR="0" lvl="3" algn="ctr" rtl="0">
              <a:lnSpc>
                <a:spcPct val="125000"/>
              </a:lnSpc>
              <a:spcBef>
                <a:spcPts val="0"/>
              </a:spcBef>
              <a:spcAft>
                <a:spcPts val="0"/>
              </a:spcAft>
              <a:buClr>
                <a:schemeClr val="dk1"/>
              </a:buClr>
              <a:buSzPts val="1200"/>
              <a:buFont typeface="Arial"/>
              <a:buNone/>
              <a:defRPr sz="900" b="0" i="0" u="none" strike="noStrike" cap="none">
                <a:solidFill>
                  <a:srgbClr val="88AABF"/>
                </a:solidFill>
                <a:latin typeface="Arial"/>
                <a:ea typeface="Arial"/>
                <a:cs typeface="Arial"/>
                <a:sym typeface="Arial"/>
              </a:defRPr>
            </a:lvl4pPr>
            <a:lvl5pPr marR="0" lvl="4" algn="ctr" rtl="0">
              <a:spcBef>
                <a:spcPts val="638"/>
              </a:spcBef>
              <a:spcAft>
                <a:spcPts val="0"/>
              </a:spcAft>
              <a:buClr>
                <a:srgbClr val="88AABF"/>
              </a:buClr>
              <a:buSzPts val="1800"/>
              <a:buFont typeface="Arial"/>
              <a:buNone/>
              <a:defRPr sz="1350" b="0" i="0" u="none" strike="noStrike" cap="none">
                <a:solidFill>
                  <a:srgbClr val="88AABF"/>
                </a:solidFill>
                <a:latin typeface="Arial"/>
                <a:ea typeface="Arial"/>
                <a:cs typeface="Arial"/>
                <a:sym typeface="Arial"/>
              </a:defRPr>
            </a:lvl5pPr>
            <a:lvl6pPr marR="0" lvl="5"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6pPr>
            <a:lvl7pPr marR="0" lvl="6"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7pPr>
            <a:lvl8pPr marR="0" lvl="7"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8pPr>
            <a:lvl9pPr marR="0" lvl="8"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9pPr>
          </a:lstStyle>
          <a:p>
            <a:endParaRPr/>
          </a:p>
        </p:txBody>
      </p:sp>
      <p:sp>
        <p:nvSpPr>
          <p:cNvPr id="288" name="Shape 288"/>
          <p:cNvSpPr txBox="1">
            <a:spLocks noGrp="1"/>
          </p:cNvSpPr>
          <p:nvPr>
            <p:ph type="body" idx="2"/>
          </p:nvPr>
        </p:nvSpPr>
        <p:spPr>
          <a:xfrm>
            <a:off x="447675" y="6265863"/>
            <a:ext cx="3962400" cy="285750"/>
          </a:xfrm>
          <a:prstGeom prst="rect">
            <a:avLst/>
          </a:prstGeom>
          <a:noFill/>
          <a:ln>
            <a:noFill/>
          </a:ln>
        </p:spPr>
        <p:txBody>
          <a:bodyPr spcFirstLastPara="1" wrap="square" lIns="0" tIns="0" rIns="0" bIns="0" anchor="t" anchorCtr="0"/>
          <a:lstStyle>
            <a:lvl1pPr marL="342900" marR="0" lvl="0" indent="-171450" algn="l" rtl="0">
              <a:lnSpc>
                <a:spcPct val="122222"/>
              </a:lnSpc>
              <a:spcBef>
                <a:spcPts val="0"/>
              </a:spcBef>
              <a:spcAft>
                <a:spcPts val="0"/>
              </a:spcAft>
              <a:buClr>
                <a:schemeClr val="lt1"/>
              </a:buClr>
              <a:buSzPts val="1800"/>
              <a:buFont typeface="Arial"/>
              <a:buNone/>
              <a:defRPr sz="1350" b="0" i="0" u="none" strike="noStrike" cap="none">
                <a:solidFill>
                  <a:schemeClr val="lt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89" name="Shape 289"/>
          <p:cNvSpPr>
            <a:spLocks noGrp="1"/>
          </p:cNvSpPr>
          <p:nvPr>
            <p:ph type="pic" idx="3"/>
          </p:nvPr>
        </p:nvSpPr>
        <p:spPr>
          <a:xfrm>
            <a:off x="4581524"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73994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1_Title Slide Option2">
  <p:cSld name="1_Title Slide Option2">
    <p:bg>
      <p:bgPr>
        <a:solidFill>
          <a:schemeClr val="accent6"/>
        </a:solidFill>
        <a:effectLst/>
      </p:bgPr>
    </p:bg>
    <p:spTree>
      <p:nvGrpSpPr>
        <p:cNvPr id="1" name="Shape 290"/>
        <p:cNvGrpSpPr/>
        <p:nvPr/>
      </p:nvGrpSpPr>
      <p:grpSpPr>
        <a:xfrm>
          <a:off x="0" y="0"/>
          <a:ext cx="0" cy="0"/>
          <a:chOff x="0" y="0"/>
          <a:chExt cx="0" cy="0"/>
        </a:xfrm>
      </p:grpSpPr>
      <p:sp>
        <p:nvSpPr>
          <p:cNvPr id="291" name="Shape 291"/>
          <p:cNvSpPr txBox="1">
            <a:spLocks noGrp="1"/>
          </p:cNvSpPr>
          <p:nvPr>
            <p:ph type="ctrTitle"/>
          </p:nvPr>
        </p:nvSpPr>
        <p:spPr>
          <a:xfrm>
            <a:off x="447675" y="1681202"/>
            <a:ext cx="3733800" cy="2063261"/>
          </a:xfrm>
          <a:prstGeom prst="rect">
            <a:avLst/>
          </a:prstGeom>
          <a:noFill/>
          <a:ln>
            <a:noFill/>
          </a:ln>
        </p:spPr>
        <p:txBody>
          <a:bodyPr spcFirstLastPara="1" wrap="square" lIns="0" tIns="0" rIns="0" bIns="0" anchor="t" anchorCtr="0"/>
          <a:lstStyle>
            <a:lvl1pPr marR="0" lvl="0" algn="l" rtl="0">
              <a:lnSpc>
                <a:spcPct val="116666"/>
              </a:lnSpc>
              <a:spcBef>
                <a:spcPts val="0"/>
              </a:spcBef>
              <a:spcAft>
                <a:spcPts val="0"/>
              </a:spcAft>
              <a:buClr>
                <a:schemeClr val="dk2"/>
              </a:buClr>
              <a:buSzPts val="3600"/>
              <a:buFont typeface="Times New Roman"/>
              <a:buNone/>
              <a:defRPr sz="270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92" name="Shape 292"/>
          <p:cNvSpPr txBox="1">
            <a:spLocks noGrp="1"/>
          </p:cNvSpPr>
          <p:nvPr>
            <p:ph type="subTitle" idx="1"/>
          </p:nvPr>
        </p:nvSpPr>
        <p:spPr>
          <a:xfrm>
            <a:off x="446401" y="4057202"/>
            <a:ext cx="3444109" cy="1130791"/>
          </a:xfrm>
          <a:prstGeom prst="rect">
            <a:avLst/>
          </a:prstGeom>
          <a:noFill/>
          <a:ln>
            <a:noFill/>
          </a:ln>
        </p:spPr>
        <p:txBody>
          <a:bodyPr spcFirstLastPara="1" wrap="square" lIns="0" tIns="0" rIns="0" bIns="0" anchor="t" anchorCtr="0"/>
          <a:lstStyle>
            <a:lvl1pPr marR="0" lvl="0" algn="l" rtl="0">
              <a:lnSpc>
                <a:spcPct val="133333"/>
              </a:lnSpc>
              <a:spcBef>
                <a:spcPts val="0"/>
              </a:spcBef>
              <a:spcAft>
                <a:spcPts val="0"/>
              </a:spcAft>
              <a:buClr>
                <a:schemeClr val="dk2"/>
              </a:buClr>
              <a:buSzPts val="1800"/>
              <a:buFont typeface="Arial"/>
              <a:buNone/>
              <a:defRPr sz="1350" b="0" i="0" u="none" strike="noStrike" cap="none">
                <a:solidFill>
                  <a:schemeClr val="dk2"/>
                </a:solidFill>
                <a:latin typeface="Arial"/>
                <a:ea typeface="Arial"/>
                <a:cs typeface="Arial"/>
                <a:sym typeface="Arial"/>
              </a:defRPr>
            </a:lvl1pPr>
            <a:lvl2pPr marR="0" lvl="1" algn="ctr" rtl="0">
              <a:lnSpc>
                <a:spcPct val="118750"/>
              </a:lnSpc>
              <a:spcBef>
                <a:spcPts val="0"/>
              </a:spcBef>
              <a:spcAft>
                <a:spcPts val="0"/>
              </a:spcAft>
              <a:buClr>
                <a:schemeClr val="lt2"/>
              </a:buClr>
              <a:buSzPts val="1600"/>
              <a:buFont typeface="Arial"/>
              <a:buNone/>
              <a:defRPr sz="1200" b="0" i="0" u="none" strike="noStrike" cap="none">
                <a:solidFill>
                  <a:srgbClr val="88AABF"/>
                </a:solidFill>
                <a:latin typeface="Arial"/>
                <a:ea typeface="Arial"/>
                <a:cs typeface="Arial"/>
                <a:sym typeface="Arial"/>
              </a:defRPr>
            </a:lvl2pPr>
            <a:lvl3pPr marR="0" lvl="2" algn="ctr" rtl="0">
              <a:lnSpc>
                <a:spcPct val="118750"/>
              </a:lnSpc>
              <a:spcBef>
                <a:spcPts val="0"/>
              </a:spcBef>
              <a:spcAft>
                <a:spcPts val="0"/>
              </a:spcAft>
              <a:buClr>
                <a:schemeClr val="accent4"/>
              </a:buClr>
              <a:buSzPts val="1600"/>
              <a:buFont typeface="Arial"/>
              <a:buNone/>
              <a:defRPr sz="1200" b="0" i="0" u="none" strike="noStrike" cap="none">
                <a:solidFill>
                  <a:srgbClr val="88AABF"/>
                </a:solidFill>
                <a:latin typeface="Arial"/>
                <a:ea typeface="Arial"/>
                <a:cs typeface="Arial"/>
                <a:sym typeface="Arial"/>
              </a:defRPr>
            </a:lvl3pPr>
            <a:lvl4pPr marR="0" lvl="3" algn="ctr" rtl="0">
              <a:lnSpc>
                <a:spcPct val="125000"/>
              </a:lnSpc>
              <a:spcBef>
                <a:spcPts val="0"/>
              </a:spcBef>
              <a:spcAft>
                <a:spcPts val="0"/>
              </a:spcAft>
              <a:buClr>
                <a:schemeClr val="dk1"/>
              </a:buClr>
              <a:buSzPts val="1200"/>
              <a:buFont typeface="Arial"/>
              <a:buNone/>
              <a:defRPr sz="900" b="0" i="0" u="none" strike="noStrike" cap="none">
                <a:solidFill>
                  <a:srgbClr val="88AABF"/>
                </a:solidFill>
                <a:latin typeface="Arial"/>
                <a:ea typeface="Arial"/>
                <a:cs typeface="Arial"/>
                <a:sym typeface="Arial"/>
              </a:defRPr>
            </a:lvl4pPr>
            <a:lvl5pPr marR="0" lvl="4" algn="ctr" rtl="0">
              <a:spcBef>
                <a:spcPts val="638"/>
              </a:spcBef>
              <a:spcAft>
                <a:spcPts val="0"/>
              </a:spcAft>
              <a:buClr>
                <a:srgbClr val="88AABF"/>
              </a:buClr>
              <a:buSzPts val="1800"/>
              <a:buFont typeface="Arial"/>
              <a:buNone/>
              <a:defRPr sz="1350" b="0" i="0" u="none" strike="noStrike" cap="none">
                <a:solidFill>
                  <a:srgbClr val="88AABF"/>
                </a:solidFill>
                <a:latin typeface="Arial"/>
                <a:ea typeface="Arial"/>
                <a:cs typeface="Arial"/>
                <a:sym typeface="Arial"/>
              </a:defRPr>
            </a:lvl5pPr>
            <a:lvl6pPr marR="0" lvl="5"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6pPr>
            <a:lvl7pPr marR="0" lvl="6"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7pPr>
            <a:lvl8pPr marR="0" lvl="7"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8pPr>
            <a:lvl9pPr marR="0" lvl="8"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9pPr>
          </a:lstStyle>
          <a:p>
            <a:endParaRPr/>
          </a:p>
        </p:txBody>
      </p:sp>
      <p:sp>
        <p:nvSpPr>
          <p:cNvPr id="293" name="Shape 293"/>
          <p:cNvSpPr txBox="1">
            <a:spLocks noGrp="1"/>
          </p:cNvSpPr>
          <p:nvPr>
            <p:ph type="body" idx="2"/>
          </p:nvPr>
        </p:nvSpPr>
        <p:spPr>
          <a:xfrm>
            <a:off x="444523" y="6265863"/>
            <a:ext cx="3965553" cy="285750"/>
          </a:xfrm>
          <a:prstGeom prst="rect">
            <a:avLst/>
          </a:prstGeom>
          <a:noFill/>
          <a:ln>
            <a:noFill/>
          </a:ln>
        </p:spPr>
        <p:txBody>
          <a:bodyPr spcFirstLastPara="1" wrap="square" lIns="0" tIns="0" rIns="0" bIns="0" anchor="t" anchorCtr="0"/>
          <a:lstStyle>
            <a:lvl1pPr marL="342900" marR="0" lvl="0" indent="-171450" algn="l" rtl="0">
              <a:lnSpc>
                <a:spcPct val="122222"/>
              </a:lnSpc>
              <a:spcBef>
                <a:spcPts val="0"/>
              </a:spcBef>
              <a:spcAft>
                <a:spcPts val="0"/>
              </a:spcAft>
              <a:buClr>
                <a:schemeClr val="dk2"/>
              </a:buClr>
              <a:buSzPts val="1800"/>
              <a:buFont typeface="Arial"/>
              <a:buNone/>
              <a:defRPr sz="1350" b="0" i="0" u="none" strike="noStrike" cap="none">
                <a:solidFill>
                  <a:schemeClr val="dk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94" name="Shape 294"/>
          <p:cNvSpPr>
            <a:spLocks noGrp="1"/>
          </p:cNvSpPr>
          <p:nvPr>
            <p:ph type="pic" idx="3"/>
          </p:nvPr>
        </p:nvSpPr>
        <p:spPr>
          <a:xfrm>
            <a:off x="4581524"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95" name="Shape 295"/>
          <p:cNvPicPr preferRelativeResize="0"/>
          <p:nvPr/>
        </p:nvPicPr>
        <p:blipFill rotWithShape="1">
          <a:blip r:embed="rId2">
            <a:alphaModFix/>
          </a:blip>
          <a:srcRect/>
          <a:stretch/>
        </p:blipFill>
        <p:spPr>
          <a:xfrm>
            <a:off x="460375" y="409107"/>
            <a:ext cx="1144800" cy="811050"/>
          </a:xfrm>
          <a:prstGeom prst="rect">
            <a:avLst/>
          </a:prstGeom>
          <a:noFill/>
          <a:ln>
            <a:noFill/>
          </a:ln>
        </p:spPr>
      </p:pic>
    </p:spTree>
    <p:extLst>
      <p:ext uri="{BB962C8B-B14F-4D97-AF65-F5344CB8AC3E}">
        <p14:creationId xmlns:p14="http://schemas.microsoft.com/office/powerpoint/2010/main" val="1483584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1_Title Slide Option3">
  <p:cSld name="1_Title Slide Option3">
    <p:bg>
      <p:bgPr>
        <a:solidFill>
          <a:schemeClr val="accent4"/>
        </a:solidFill>
        <a:effectLst/>
      </p:bgPr>
    </p:bg>
    <p:spTree>
      <p:nvGrpSpPr>
        <p:cNvPr id="1" name="Shape 296"/>
        <p:cNvGrpSpPr/>
        <p:nvPr/>
      </p:nvGrpSpPr>
      <p:grpSpPr>
        <a:xfrm>
          <a:off x="0" y="0"/>
          <a:ext cx="0" cy="0"/>
          <a:chOff x="0" y="0"/>
          <a:chExt cx="0" cy="0"/>
        </a:xfrm>
      </p:grpSpPr>
      <p:pic>
        <p:nvPicPr>
          <p:cNvPr id="297" name="Shape 297"/>
          <p:cNvPicPr preferRelativeResize="0"/>
          <p:nvPr/>
        </p:nvPicPr>
        <p:blipFill rotWithShape="1">
          <a:blip r:embed="rId2">
            <a:alphaModFix/>
          </a:blip>
          <a:srcRect/>
          <a:stretch/>
        </p:blipFill>
        <p:spPr>
          <a:xfrm>
            <a:off x="460375" y="409960"/>
            <a:ext cx="1144800" cy="809347"/>
          </a:xfrm>
          <a:prstGeom prst="rect">
            <a:avLst/>
          </a:prstGeom>
          <a:noFill/>
          <a:ln>
            <a:noFill/>
          </a:ln>
        </p:spPr>
      </p:pic>
      <p:sp>
        <p:nvSpPr>
          <p:cNvPr id="298" name="Shape 298"/>
          <p:cNvSpPr txBox="1">
            <a:spLocks noGrp="1"/>
          </p:cNvSpPr>
          <p:nvPr>
            <p:ph type="ctrTitle"/>
          </p:nvPr>
        </p:nvSpPr>
        <p:spPr>
          <a:xfrm>
            <a:off x="447675" y="1681200"/>
            <a:ext cx="3733800" cy="1977536"/>
          </a:xfrm>
          <a:prstGeom prst="rect">
            <a:avLst/>
          </a:prstGeom>
          <a:noFill/>
          <a:ln>
            <a:noFill/>
          </a:ln>
        </p:spPr>
        <p:txBody>
          <a:bodyPr spcFirstLastPara="1" wrap="square" lIns="0" tIns="0" rIns="0" bIns="0" anchor="t" anchorCtr="0"/>
          <a:lstStyle>
            <a:lvl1pPr marR="0" lvl="0" algn="l" rtl="0">
              <a:lnSpc>
                <a:spcPct val="116666"/>
              </a:lnSpc>
              <a:spcBef>
                <a:spcPts val="0"/>
              </a:spcBef>
              <a:spcAft>
                <a:spcPts val="0"/>
              </a:spcAft>
              <a:buClr>
                <a:schemeClr val="lt1"/>
              </a:buClr>
              <a:buSzPts val="3600"/>
              <a:buFont typeface="Times New Roman"/>
              <a:buNone/>
              <a:defRPr sz="2700" b="1"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99" name="Shape 299"/>
          <p:cNvSpPr txBox="1">
            <a:spLocks noGrp="1"/>
          </p:cNvSpPr>
          <p:nvPr>
            <p:ph type="subTitle" idx="1"/>
          </p:nvPr>
        </p:nvSpPr>
        <p:spPr>
          <a:xfrm>
            <a:off x="446401" y="4057202"/>
            <a:ext cx="3444109" cy="1130791"/>
          </a:xfrm>
          <a:prstGeom prst="rect">
            <a:avLst/>
          </a:prstGeom>
          <a:noFill/>
          <a:ln>
            <a:noFill/>
          </a:ln>
        </p:spPr>
        <p:txBody>
          <a:bodyPr spcFirstLastPara="1" wrap="square" lIns="0" tIns="0" rIns="0" bIns="0" anchor="t" anchorCtr="0"/>
          <a:lstStyle>
            <a:lvl1pPr marR="0" lvl="0" algn="l" rtl="0">
              <a:lnSpc>
                <a:spcPct val="133333"/>
              </a:lnSpc>
              <a:spcBef>
                <a:spcPts val="0"/>
              </a:spcBef>
              <a:spcAft>
                <a:spcPts val="0"/>
              </a:spcAft>
              <a:buClr>
                <a:schemeClr val="accent6"/>
              </a:buClr>
              <a:buSzPts val="1800"/>
              <a:buFont typeface="Arial"/>
              <a:buNone/>
              <a:defRPr sz="1350" b="0" i="0" u="none" strike="noStrike" cap="none">
                <a:solidFill>
                  <a:schemeClr val="accent6"/>
                </a:solidFill>
                <a:latin typeface="Arial"/>
                <a:ea typeface="Arial"/>
                <a:cs typeface="Arial"/>
                <a:sym typeface="Arial"/>
              </a:defRPr>
            </a:lvl1pPr>
            <a:lvl2pPr marR="0" lvl="1" algn="ctr" rtl="0">
              <a:lnSpc>
                <a:spcPct val="118750"/>
              </a:lnSpc>
              <a:spcBef>
                <a:spcPts val="0"/>
              </a:spcBef>
              <a:spcAft>
                <a:spcPts val="0"/>
              </a:spcAft>
              <a:buClr>
                <a:schemeClr val="lt2"/>
              </a:buClr>
              <a:buSzPts val="1600"/>
              <a:buFont typeface="Arial"/>
              <a:buNone/>
              <a:defRPr sz="1200" b="0" i="0" u="none" strike="noStrike" cap="none">
                <a:solidFill>
                  <a:srgbClr val="88AABF"/>
                </a:solidFill>
                <a:latin typeface="Arial"/>
                <a:ea typeface="Arial"/>
                <a:cs typeface="Arial"/>
                <a:sym typeface="Arial"/>
              </a:defRPr>
            </a:lvl2pPr>
            <a:lvl3pPr marR="0" lvl="2" algn="ctr" rtl="0">
              <a:lnSpc>
                <a:spcPct val="118750"/>
              </a:lnSpc>
              <a:spcBef>
                <a:spcPts val="0"/>
              </a:spcBef>
              <a:spcAft>
                <a:spcPts val="0"/>
              </a:spcAft>
              <a:buClr>
                <a:schemeClr val="accent4"/>
              </a:buClr>
              <a:buSzPts val="1600"/>
              <a:buFont typeface="Arial"/>
              <a:buNone/>
              <a:defRPr sz="1200" b="0" i="0" u="none" strike="noStrike" cap="none">
                <a:solidFill>
                  <a:srgbClr val="88AABF"/>
                </a:solidFill>
                <a:latin typeface="Arial"/>
                <a:ea typeface="Arial"/>
                <a:cs typeface="Arial"/>
                <a:sym typeface="Arial"/>
              </a:defRPr>
            </a:lvl3pPr>
            <a:lvl4pPr marR="0" lvl="3" algn="ctr" rtl="0">
              <a:lnSpc>
                <a:spcPct val="125000"/>
              </a:lnSpc>
              <a:spcBef>
                <a:spcPts val="0"/>
              </a:spcBef>
              <a:spcAft>
                <a:spcPts val="0"/>
              </a:spcAft>
              <a:buClr>
                <a:schemeClr val="dk1"/>
              </a:buClr>
              <a:buSzPts val="1200"/>
              <a:buFont typeface="Arial"/>
              <a:buNone/>
              <a:defRPr sz="900" b="0" i="0" u="none" strike="noStrike" cap="none">
                <a:solidFill>
                  <a:srgbClr val="88AABF"/>
                </a:solidFill>
                <a:latin typeface="Arial"/>
                <a:ea typeface="Arial"/>
                <a:cs typeface="Arial"/>
                <a:sym typeface="Arial"/>
              </a:defRPr>
            </a:lvl4pPr>
            <a:lvl5pPr marR="0" lvl="4" algn="ctr" rtl="0">
              <a:spcBef>
                <a:spcPts val="638"/>
              </a:spcBef>
              <a:spcAft>
                <a:spcPts val="0"/>
              </a:spcAft>
              <a:buClr>
                <a:srgbClr val="88AABF"/>
              </a:buClr>
              <a:buSzPts val="1800"/>
              <a:buFont typeface="Arial"/>
              <a:buNone/>
              <a:defRPr sz="1350" b="0" i="0" u="none" strike="noStrike" cap="none">
                <a:solidFill>
                  <a:srgbClr val="88AABF"/>
                </a:solidFill>
                <a:latin typeface="Arial"/>
                <a:ea typeface="Arial"/>
                <a:cs typeface="Arial"/>
                <a:sym typeface="Arial"/>
              </a:defRPr>
            </a:lvl5pPr>
            <a:lvl6pPr marR="0" lvl="5"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6pPr>
            <a:lvl7pPr marR="0" lvl="6"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7pPr>
            <a:lvl8pPr marR="0" lvl="7"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8pPr>
            <a:lvl9pPr marR="0" lvl="8" algn="ctr" rtl="0">
              <a:spcBef>
                <a:spcPts val="300"/>
              </a:spcBef>
              <a:spcAft>
                <a:spcPts val="0"/>
              </a:spcAft>
              <a:buClr>
                <a:srgbClr val="88AABF"/>
              </a:buClr>
              <a:buSzPts val="2000"/>
              <a:buFont typeface="Arial"/>
              <a:buNone/>
              <a:defRPr sz="1500" b="0" i="0" u="none" strike="noStrike" cap="none">
                <a:solidFill>
                  <a:srgbClr val="88AABF"/>
                </a:solidFill>
                <a:latin typeface="Arial"/>
                <a:ea typeface="Arial"/>
                <a:cs typeface="Arial"/>
                <a:sym typeface="Arial"/>
              </a:defRPr>
            </a:lvl9pPr>
          </a:lstStyle>
          <a:p>
            <a:endParaRPr/>
          </a:p>
        </p:txBody>
      </p:sp>
      <p:sp>
        <p:nvSpPr>
          <p:cNvPr id="300" name="Shape 300"/>
          <p:cNvSpPr txBox="1">
            <a:spLocks noGrp="1"/>
          </p:cNvSpPr>
          <p:nvPr>
            <p:ph type="body" idx="2"/>
          </p:nvPr>
        </p:nvSpPr>
        <p:spPr>
          <a:xfrm>
            <a:off x="444523" y="6265863"/>
            <a:ext cx="3965553" cy="285750"/>
          </a:xfrm>
          <a:prstGeom prst="rect">
            <a:avLst/>
          </a:prstGeom>
          <a:noFill/>
          <a:ln>
            <a:noFill/>
          </a:ln>
        </p:spPr>
        <p:txBody>
          <a:bodyPr spcFirstLastPara="1" wrap="square" lIns="0" tIns="0" rIns="0" bIns="0" anchor="t" anchorCtr="0"/>
          <a:lstStyle>
            <a:lvl1pPr marL="342900" marR="0" lvl="0" indent="-171450" algn="l" rtl="0">
              <a:lnSpc>
                <a:spcPct val="122222"/>
              </a:lnSpc>
              <a:spcBef>
                <a:spcPts val="0"/>
              </a:spcBef>
              <a:spcAft>
                <a:spcPts val="0"/>
              </a:spcAft>
              <a:buClr>
                <a:schemeClr val="accent6"/>
              </a:buClr>
              <a:buSzPts val="1800"/>
              <a:buFont typeface="Arial"/>
              <a:buNone/>
              <a:defRPr sz="1350" b="0" i="0" u="none" strike="noStrike" cap="none">
                <a:solidFill>
                  <a:schemeClr val="accent6"/>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01" name="Shape 301"/>
          <p:cNvSpPr>
            <a:spLocks noGrp="1"/>
          </p:cNvSpPr>
          <p:nvPr>
            <p:ph type="pic" idx="3"/>
          </p:nvPr>
        </p:nvSpPr>
        <p:spPr>
          <a:xfrm>
            <a:off x="4581526" y="0"/>
            <a:ext cx="4562474"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641629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_Table of Contents">
  <p:cSld name="1_Table of Contents">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485825" y="1332225"/>
            <a:ext cx="4334326" cy="393450"/>
          </a:xfrm>
          <a:prstGeom prst="rect">
            <a:avLst/>
          </a:prstGeom>
          <a:noFill/>
          <a:ln>
            <a:noFill/>
          </a:ln>
        </p:spPr>
        <p:txBody>
          <a:bodyPr spcFirstLastPara="1" wrap="square" lIns="0" tIns="0" rIns="0" bIns="0" anchor="b" anchorCtr="0"/>
          <a:lstStyle>
            <a:lvl1pPr marR="0" lvl="0" algn="l" rtl="0">
              <a:lnSpc>
                <a:spcPct val="107692"/>
              </a:lnSpc>
              <a:spcBef>
                <a:spcPts val="0"/>
              </a:spcBef>
              <a:spcAft>
                <a:spcPts val="0"/>
              </a:spcAft>
              <a:buClr>
                <a:schemeClr val="dk1"/>
              </a:buClr>
              <a:buSzPts val="2600"/>
              <a:buFont typeface="Times New Roman"/>
              <a:buNone/>
              <a:defRPr sz="19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04" name="Shape 304"/>
          <p:cNvSpPr txBox="1">
            <a:spLocks noGrp="1"/>
          </p:cNvSpPr>
          <p:nvPr>
            <p:ph type="body" idx="1"/>
          </p:nvPr>
        </p:nvSpPr>
        <p:spPr>
          <a:xfrm>
            <a:off x="4508500" y="2000250"/>
            <a:ext cx="4102100" cy="3113088"/>
          </a:xfrm>
          <a:prstGeom prst="rect">
            <a:avLst/>
          </a:prstGeom>
          <a:noFill/>
          <a:ln>
            <a:noFill/>
          </a:ln>
        </p:spPr>
        <p:txBody>
          <a:bodyPr spcFirstLastPara="1" wrap="square" lIns="0" tIns="0" rIns="0" bIns="0" anchor="t" anchorCtr="0"/>
          <a:lstStyle>
            <a:lvl1pPr marL="342900" marR="0" lvl="0" indent="-171450" algn="l" rtl="0">
              <a:lnSpc>
                <a:spcPct val="112500"/>
              </a:lnSpc>
              <a:spcBef>
                <a:spcPts val="0"/>
              </a:spcBef>
              <a:spcAft>
                <a:spcPts val="0"/>
              </a:spcAft>
              <a:buClr>
                <a:schemeClr val="dk2"/>
              </a:buClr>
              <a:buSzPts val="1600"/>
              <a:buFont typeface="Arial"/>
              <a:buNone/>
              <a:defRPr sz="1200" b="0" i="0" u="none" strike="noStrike" cap="none">
                <a:solidFill>
                  <a:schemeClr val="dk2"/>
                </a:solidFill>
                <a:latin typeface="Arial"/>
                <a:ea typeface="Arial"/>
                <a:cs typeface="Arial"/>
                <a:sym typeface="Arial"/>
              </a:defRPr>
            </a:lvl1pPr>
            <a:lvl2pPr marL="685800" marR="0" lvl="1" indent="-247650" algn="l" rtl="0">
              <a:lnSpc>
                <a:spcPct val="112500"/>
              </a:lnSpc>
              <a:spcBef>
                <a:spcPts val="450"/>
              </a:spcBef>
              <a:spcAft>
                <a:spcPts val="0"/>
              </a:spcAft>
              <a:buClr>
                <a:schemeClr val="lt2"/>
              </a:buClr>
              <a:buSzPts val="1600"/>
              <a:buFont typeface="Arial"/>
              <a:buChar char="•"/>
              <a:defRPr sz="1200" b="0" i="0" u="none" strike="noStrike" cap="none">
                <a:solidFill>
                  <a:schemeClr val="dk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05" name="Shape 305"/>
          <p:cNvSpPr>
            <a:spLocks noGrp="1"/>
          </p:cNvSpPr>
          <p:nvPr>
            <p:ph type="pic" idx="2"/>
          </p:nvPr>
        </p:nvSpPr>
        <p:spPr>
          <a:xfrm>
            <a:off x="1" y="0"/>
            <a:ext cx="3876674"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306" name="Shape 306"/>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307" name="Shape 307"/>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62270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1_Divider Option 1">
  <p:cSld name="1_Divider Option 1">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Shape 309"/>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310" name="Shape 310"/>
          <p:cNvSpPr txBox="1">
            <a:spLocks noGrp="1"/>
          </p:cNvSpPr>
          <p:nvPr>
            <p:ph type="ctrTitle"/>
          </p:nvPr>
        </p:nvSpPr>
        <p:spPr>
          <a:xfrm>
            <a:off x="2431050" y="2973675"/>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37389311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1_Divider Option 2">
  <p:cSld name="1_Divider Option 2">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Shape 312"/>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313" name="Shape 313"/>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23338186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1_Divider Option 3">
  <p:cSld name="1_Divider Option 3">
    <p:bg>
      <p:bgPr>
        <a:blipFill>
          <a:blip r:embed="rId2">
            <a:alphaModFix/>
          </a:blip>
          <a:stretch>
            <a:fillRect/>
          </a:stretch>
        </a:blipFill>
        <a:effectLst/>
      </p:bgPr>
    </p:bg>
    <p:spTree>
      <p:nvGrpSpPr>
        <p:cNvPr id="1" name="Shape 314"/>
        <p:cNvGrpSpPr/>
        <p:nvPr/>
      </p:nvGrpSpPr>
      <p:grpSpPr>
        <a:xfrm>
          <a:off x="0" y="0"/>
          <a:ext cx="0" cy="0"/>
          <a:chOff x="0" y="0"/>
          <a:chExt cx="0" cy="0"/>
        </a:xfrm>
      </p:grpSpPr>
      <p:sp>
        <p:nvSpPr>
          <p:cNvPr id="315" name="Shape 315"/>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316" name="Shape 316"/>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12236770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1_Divider Option 4">
  <p:cSld name="1_Divider Option 4">
    <p:bg>
      <p:bgPr>
        <a:blipFill>
          <a:blip r:embed="rId2">
            <a:alphaModFix/>
          </a:blip>
          <a:stretch>
            <a:fillRect/>
          </a:stretch>
        </a:blipFill>
        <a:effectLst/>
      </p:bgPr>
    </p:bg>
    <p:spTree>
      <p:nvGrpSpPr>
        <p:cNvPr id="1" name="Shape 317"/>
        <p:cNvGrpSpPr/>
        <p:nvPr/>
      </p:nvGrpSpPr>
      <p:grpSpPr>
        <a:xfrm>
          <a:off x="0" y="0"/>
          <a:ext cx="0" cy="0"/>
          <a:chOff x="0" y="0"/>
          <a:chExt cx="0" cy="0"/>
        </a:xfrm>
      </p:grpSpPr>
      <p:sp>
        <p:nvSpPr>
          <p:cNvPr id="318" name="Shape 318"/>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319" name="Shape 319"/>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21676577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1_Divider Option 5">
  <p:cSld name="1_Divider Option 5">
    <p:bg>
      <p:bgPr>
        <a:blipFill>
          <a:blip r:embed="rId2">
            <a:alphaModFix/>
          </a:blip>
          <a:stretch>
            <a:fillRect/>
          </a:stretch>
        </a:blipFill>
        <a:effectLst/>
      </p:bgPr>
    </p:bg>
    <p:spTree>
      <p:nvGrpSpPr>
        <p:cNvPr id="1" name="Shape 320"/>
        <p:cNvGrpSpPr/>
        <p:nvPr/>
      </p:nvGrpSpPr>
      <p:grpSpPr>
        <a:xfrm>
          <a:off x="0" y="0"/>
          <a:ext cx="0" cy="0"/>
          <a:chOff x="0" y="0"/>
          <a:chExt cx="0" cy="0"/>
        </a:xfrm>
      </p:grpSpPr>
      <p:sp>
        <p:nvSpPr>
          <p:cNvPr id="321" name="Shape 321"/>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322" name="Shape 322"/>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708994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cxnSp>
        <p:nvCxnSpPr>
          <p:cNvPr id="10" name="Straight Connector 9"/>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cxnSp>
        <p:nvCxnSpPr>
          <p:cNvPr id="13" name="Straight Connector 12"/>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298958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1_Divider Option 6">
  <p:cSld name="1_Divider Option 6">
    <p:bg>
      <p:bgPr>
        <a:blipFill>
          <a:blip r:embed="rId2">
            <a:alphaModFix/>
          </a:blip>
          <a:stretch>
            <a:fillRect/>
          </a:stretch>
        </a:blipFill>
        <a:effectLst/>
      </p:bgPr>
    </p:bg>
    <p:spTree>
      <p:nvGrpSpPr>
        <p:cNvPr id="1" name="Shape 323"/>
        <p:cNvGrpSpPr/>
        <p:nvPr/>
      </p:nvGrpSpPr>
      <p:grpSpPr>
        <a:xfrm>
          <a:off x="0" y="0"/>
          <a:ext cx="0" cy="0"/>
          <a:chOff x="0" y="0"/>
          <a:chExt cx="0" cy="0"/>
        </a:xfrm>
      </p:grpSpPr>
      <p:sp>
        <p:nvSpPr>
          <p:cNvPr id="324" name="Shape 324"/>
          <p:cNvSpPr/>
          <p:nvPr/>
        </p:nvSpPr>
        <p:spPr>
          <a:xfrm>
            <a:off x="1971676" y="784225"/>
            <a:ext cx="5210175" cy="5422209"/>
          </a:xfrm>
          <a:custGeom>
            <a:avLst/>
            <a:gdLst/>
            <a:ahLst/>
            <a:cxnLst/>
            <a:rect l="0" t="0" r="0" b="0"/>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rgbClr val="007FA3"/>
              </a:solidFill>
              <a:latin typeface="Arial"/>
              <a:ea typeface="Arial"/>
              <a:cs typeface="Arial"/>
              <a:sym typeface="Arial"/>
            </a:endParaRPr>
          </a:p>
        </p:txBody>
      </p:sp>
      <p:sp>
        <p:nvSpPr>
          <p:cNvPr id="325" name="Shape 325"/>
          <p:cNvSpPr txBox="1">
            <a:spLocks noGrp="1"/>
          </p:cNvSpPr>
          <p:nvPr>
            <p:ph type="ctrTitle"/>
          </p:nvPr>
        </p:nvSpPr>
        <p:spPr>
          <a:xfrm>
            <a:off x="2430000" y="2973600"/>
            <a:ext cx="4284000" cy="1044000"/>
          </a:xfrm>
          <a:prstGeom prst="rect">
            <a:avLst/>
          </a:prstGeom>
          <a:noFill/>
          <a:ln>
            <a:noFill/>
          </a:ln>
        </p:spPr>
        <p:txBody>
          <a:bodyPr spcFirstLastPara="1" wrap="square" lIns="0" tIns="0" rIns="0" bIns="0" anchor="ctr" anchorCtr="0"/>
          <a:lstStyle>
            <a:lvl1pPr marR="0" lvl="0" algn="ctr" rtl="0">
              <a:lnSpc>
                <a:spcPct val="105882"/>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6785231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1_Statement and Image  Option1">
  <p:cSld name="1_Statement and Image  Option1">
    <p:bg>
      <p:bgPr>
        <a:solidFill>
          <a:schemeClr val="accent6"/>
        </a:solidFill>
        <a:effectLst/>
      </p:bgPr>
    </p:bg>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540001" y="418050"/>
            <a:ext cx="3681163"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2"/>
              </a:buClr>
              <a:buSzPts val="3400"/>
              <a:buFont typeface="Times New Roman"/>
              <a:buNone/>
              <a:defRPr sz="255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28" name="Shape 328"/>
          <p:cNvSpPr txBox="1">
            <a:spLocks noGrp="1"/>
          </p:cNvSpPr>
          <p:nvPr>
            <p:ph type="body" idx="1"/>
          </p:nvPr>
        </p:nvSpPr>
        <p:spPr>
          <a:xfrm>
            <a:off x="540000" y="1695451"/>
            <a:ext cx="3681163"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29" name="Shape 329"/>
          <p:cNvSpPr>
            <a:spLocks noGrp="1"/>
          </p:cNvSpPr>
          <p:nvPr>
            <p:ph type="pic" idx="2"/>
          </p:nvPr>
        </p:nvSpPr>
        <p:spPr>
          <a:xfrm>
            <a:off x="4581526"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330" name="Shape 330"/>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34640263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1_Statement and Image Option2">
  <p:cSld name="1_Statement and Image Option2">
    <p:bg>
      <p:bgPr>
        <a:solidFill>
          <a:schemeClr val="accent6"/>
        </a:solidFill>
        <a:effectLst/>
      </p:bgPr>
    </p:bg>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540000" y="418050"/>
            <a:ext cx="4470150"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2"/>
              </a:buClr>
              <a:buSzPts val="3400"/>
              <a:buFont typeface="Times New Roman"/>
              <a:buNone/>
              <a:defRPr sz="255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33" name="Shape 333"/>
          <p:cNvSpPr txBox="1">
            <a:spLocks noGrp="1"/>
          </p:cNvSpPr>
          <p:nvPr>
            <p:ph type="body" idx="1"/>
          </p:nvPr>
        </p:nvSpPr>
        <p:spPr>
          <a:xfrm>
            <a:off x="540000" y="1695451"/>
            <a:ext cx="4511674"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34" name="Shape 334"/>
          <p:cNvSpPr>
            <a:spLocks noGrp="1"/>
          </p:cNvSpPr>
          <p:nvPr>
            <p:ph type="pic" idx="2"/>
          </p:nvPr>
        </p:nvSpPr>
        <p:spPr>
          <a:xfrm>
            <a:off x="5876926" y="0"/>
            <a:ext cx="32670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335" name="Shape 335"/>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24544578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1_Statement and Image Option3">
  <p:cSld name="1_Statement and Image Option3">
    <p:bg>
      <p:bgPr>
        <a:solidFill>
          <a:schemeClr val="lt1"/>
        </a:solidFill>
        <a:effectLst/>
      </p:bgPr>
    </p:bg>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540000" y="418050"/>
            <a:ext cx="3681163"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38" name="Shape 338"/>
          <p:cNvSpPr txBox="1">
            <a:spLocks noGrp="1"/>
          </p:cNvSpPr>
          <p:nvPr>
            <p:ph type="body" idx="1"/>
          </p:nvPr>
        </p:nvSpPr>
        <p:spPr>
          <a:xfrm>
            <a:off x="540000" y="1695451"/>
            <a:ext cx="3681163"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39" name="Shape 339"/>
          <p:cNvSpPr>
            <a:spLocks noGrp="1"/>
          </p:cNvSpPr>
          <p:nvPr>
            <p:ph type="pic" idx="2"/>
          </p:nvPr>
        </p:nvSpPr>
        <p:spPr>
          <a:xfrm>
            <a:off x="4581526" y="0"/>
            <a:ext cx="4562475"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40" name="Shape 340"/>
          <p:cNvSpPr txBox="1">
            <a:spLocks noGrp="1"/>
          </p:cNvSpPr>
          <p:nvPr>
            <p:ph type="body" idx="3"/>
          </p:nvPr>
        </p:nvSpPr>
        <p:spPr>
          <a:xfrm>
            <a:off x="542925" y="5838825"/>
            <a:ext cx="3678238" cy="457200"/>
          </a:xfrm>
          <a:prstGeom prst="rect">
            <a:avLst/>
          </a:prstGeom>
          <a:noFill/>
          <a:ln>
            <a:noFill/>
          </a:ln>
        </p:spPr>
        <p:txBody>
          <a:bodyPr spcFirstLastPara="1" wrap="square" lIns="0" tIns="0" rIns="0" bIns="0" anchor="t" anchorCtr="0"/>
          <a:lstStyle>
            <a:lvl1pPr marL="342900" marR="0" lvl="0" indent="-171450" algn="l" rtl="0">
              <a:lnSpc>
                <a:spcPct val="118181"/>
              </a:lnSpc>
              <a:spcBef>
                <a:spcPts val="0"/>
              </a:spcBef>
              <a:spcAft>
                <a:spcPts val="0"/>
              </a:spcAft>
              <a:buClr>
                <a:schemeClr val="dk1"/>
              </a:buClr>
              <a:buSzPts val="1100"/>
              <a:buFont typeface="Arial"/>
              <a:buNone/>
              <a:defRPr sz="825" b="0" i="0" u="none" strike="noStrike" cap="none">
                <a:solidFill>
                  <a:schemeClr val="dk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341" name="Shape 341"/>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3641727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1_Statement and Image Option4">
  <p:cSld name="1_Statement and Image Option4">
    <p:bg>
      <p:bgPr>
        <a:solidFill>
          <a:schemeClr val="lt1"/>
        </a:solidFill>
        <a:effectLst/>
      </p:bgPr>
    </p:bg>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539999" y="418050"/>
            <a:ext cx="4517775"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44" name="Shape 344"/>
          <p:cNvSpPr txBox="1">
            <a:spLocks noGrp="1"/>
          </p:cNvSpPr>
          <p:nvPr>
            <p:ph type="body" idx="1"/>
          </p:nvPr>
        </p:nvSpPr>
        <p:spPr>
          <a:xfrm>
            <a:off x="539999" y="1695451"/>
            <a:ext cx="4517775"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45" name="Shape 345"/>
          <p:cNvSpPr>
            <a:spLocks noGrp="1"/>
          </p:cNvSpPr>
          <p:nvPr>
            <p:ph type="pic" idx="2"/>
          </p:nvPr>
        </p:nvSpPr>
        <p:spPr>
          <a:xfrm>
            <a:off x="5867400" y="0"/>
            <a:ext cx="3276600"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46" name="Shape 346"/>
          <p:cNvSpPr txBox="1">
            <a:spLocks noGrp="1"/>
          </p:cNvSpPr>
          <p:nvPr>
            <p:ph type="body" idx="3"/>
          </p:nvPr>
        </p:nvSpPr>
        <p:spPr>
          <a:xfrm>
            <a:off x="542925" y="5838825"/>
            <a:ext cx="3581400" cy="457200"/>
          </a:xfrm>
          <a:prstGeom prst="rect">
            <a:avLst/>
          </a:prstGeom>
          <a:noFill/>
          <a:ln>
            <a:noFill/>
          </a:ln>
        </p:spPr>
        <p:txBody>
          <a:bodyPr spcFirstLastPara="1" wrap="square" lIns="0" tIns="0" rIns="0" bIns="0" anchor="t" anchorCtr="0"/>
          <a:lstStyle>
            <a:lvl1pPr marL="342900" marR="0" lvl="0" indent="-171450" algn="l" rtl="0">
              <a:lnSpc>
                <a:spcPct val="118181"/>
              </a:lnSpc>
              <a:spcBef>
                <a:spcPts val="0"/>
              </a:spcBef>
              <a:spcAft>
                <a:spcPts val="0"/>
              </a:spcAft>
              <a:buClr>
                <a:schemeClr val="dk1"/>
              </a:buClr>
              <a:buSzPts val="1100"/>
              <a:buFont typeface="Arial"/>
              <a:buNone/>
              <a:defRPr sz="825" b="0" i="0" u="none" strike="noStrike" cap="none">
                <a:solidFill>
                  <a:schemeClr val="dk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347" name="Shape 347"/>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30742349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1_Statement and Image Option5">
  <p:cSld name="1_Statement and Image Option5">
    <p:bg>
      <p:bgPr>
        <a:solidFill>
          <a:schemeClr val="lt1"/>
        </a:solidFill>
        <a:effectLst/>
      </p:bgPr>
    </p:bg>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3698875" y="418050"/>
            <a:ext cx="3520632" cy="1144958"/>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50" name="Shape 350"/>
          <p:cNvSpPr txBox="1">
            <a:spLocks noGrp="1"/>
          </p:cNvSpPr>
          <p:nvPr>
            <p:ph type="body" idx="1"/>
          </p:nvPr>
        </p:nvSpPr>
        <p:spPr>
          <a:xfrm>
            <a:off x="3698875" y="1695451"/>
            <a:ext cx="4986338"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51" name="Shape 351"/>
          <p:cNvSpPr>
            <a:spLocks noGrp="1"/>
          </p:cNvSpPr>
          <p:nvPr>
            <p:ph type="pic" idx="2"/>
          </p:nvPr>
        </p:nvSpPr>
        <p:spPr>
          <a:xfrm>
            <a:off x="0" y="0"/>
            <a:ext cx="3276600" cy="6858000"/>
          </a:xfrm>
          <a:prstGeom prst="rect">
            <a:avLst/>
          </a:prstGeom>
          <a:solidFill>
            <a:srgbClr val="BBBBBB"/>
          </a:solidFill>
          <a:ln>
            <a:noFill/>
          </a:ln>
        </p:spPr>
        <p:txBody>
          <a:bodyPr spcFirstLastPara="1" wrap="square" lIns="0" tIns="2592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352" name="Shape 352"/>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353" name="Shape 353"/>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63766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1_Statement and Image Option6">
  <p:cSld name="1_Statement and Image Option6">
    <p:bg>
      <p:bgPr>
        <a:solidFill>
          <a:schemeClr val="lt1"/>
        </a:solidFill>
        <a:effectLst/>
      </p:bgPr>
    </p:bg>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539999" y="418052"/>
            <a:ext cx="6241801" cy="8487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56" name="Shape 356"/>
          <p:cNvSpPr txBox="1">
            <a:spLocks noGrp="1"/>
          </p:cNvSpPr>
          <p:nvPr>
            <p:ph type="body" idx="1"/>
          </p:nvPr>
        </p:nvSpPr>
        <p:spPr>
          <a:xfrm>
            <a:off x="539999" y="1400176"/>
            <a:ext cx="5052764" cy="3124201"/>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chemeClr val="dk1"/>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33333"/>
              </a:lnSpc>
              <a:spcBef>
                <a:spcPts val="1276"/>
              </a:spcBef>
              <a:spcAft>
                <a:spcPts val="0"/>
              </a:spcAft>
              <a:buClr>
                <a:schemeClr val="lt2"/>
              </a:buClr>
              <a:buSzPts val="1200"/>
              <a:buFont typeface="Arial"/>
              <a:buNone/>
              <a:defRPr sz="900" b="0" i="1"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57" name="Shape 357"/>
          <p:cNvSpPr>
            <a:spLocks noGrp="1"/>
          </p:cNvSpPr>
          <p:nvPr>
            <p:ph type="pic" idx="2"/>
          </p:nvPr>
        </p:nvSpPr>
        <p:spPr>
          <a:xfrm>
            <a:off x="6048376" y="1447800"/>
            <a:ext cx="2562225" cy="4524375"/>
          </a:xfrm>
          <a:prstGeom prst="rect">
            <a:avLst/>
          </a:prstGeom>
          <a:solidFill>
            <a:srgbClr val="BBBBBB"/>
          </a:solidFill>
          <a:ln>
            <a:noFill/>
          </a:ln>
        </p:spPr>
        <p:txBody>
          <a:bodyPr spcFirstLastPara="1" wrap="square" lIns="0" tIns="2700000" rIns="0" bIns="0" anchor="t" anchorCtr="0"/>
          <a:lstStyle>
            <a:lvl1pPr marR="0" lvl="0" algn="ctr" rtl="0">
              <a:lnSpc>
                <a:spcPct val="172727"/>
              </a:lnSpc>
              <a:spcBef>
                <a:spcPts val="0"/>
              </a:spcBef>
              <a:spcAft>
                <a:spcPts val="0"/>
              </a:spcAft>
              <a:buClr>
                <a:schemeClr val="lt2"/>
              </a:buClr>
              <a:buSzPts val="1100"/>
              <a:buFont typeface="Arial"/>
              <a:buNone/>
              <a:defRPr sz="825"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358" name="Shape 358"/>
          <p:cNvCxnSpPr/>
          <p:nvPr/>
        </p:nvCxnSpPr>
        <p:spPr>
          <a:xfrm>
            <a:off x="533401" y="6124575"/>
            <a:ext cx="8086725" cy="0"/>
          </a:xfrm>
          <a:prstGeom prst="straightConnector1">
            <a:avLst/>
          </a:prstGeom>
          <a:noFill/>
          <a:ln w="9525" cap="flat" cmpd="sng">
            <a:solidFill>
              <a:schemeClr val="dk2"/>
            </a:solidFill>
            <a:prstDash val="solid"/>
            <a:round/>
            <a:headEnd type="none" w="sm" len="sm"/>
            <a:tailEnd type="none" w="sm" len="sm"/>
          </a:ln>
        </p:spPr>
      </p:cxnSp>
      <p:sp>
        <p:nvSpPr>
          <p:cNvPr id="359" name="Shape 359"/>
          <p:cNvSpPr txBox="1">
            <a:spLocks noGrp="1"/>
          </p:cNvSpPr>
          <p:nvPr>
            <p:ph type="body" idx="3"/>
          </p:nvPr>
        </p:nvSpPr>
        <p:spPr>
          <a:xfrm>
            <a:off x="5267326" y="6172202"/>
            <a:ext cx="3343275" cy="257175"/>
          </a:xfrm>
          <a:prstGeom prst="rect">
            <a:avLst/>
          </a:prstGeom>
          <a:noFill/>
          <a:ln>
            <a:noFill/>
          </a:ln>
        </p:spPr>
        <p:txBody>
          <a:bodyPr spcFirstLastPara="1" wrap="square" lIns="0" tIns="0" rIns="0" bIns="0" anchor="t" anchorCtr="0"/>
          <a:lstStyle>
            <a:lvl1pPr marL="342900" marR="0" lvl="0" indent="-171450" algn="r" rtl="0">
              <a:lnSpc>
                <a:spcPct val="150000"/>
              </a:lnSpc>
              <a:spcBef>
                <a:spcPts val="0"/>
              </a:spcBef>
              <a:spcAft>
                <a:spcPts val="0"/>
              </a:spcAft>
              <a:buClr>
                <a:srgbClr val="003057"/>
              </a:buClr>
              <a:buSzPts val="600"/>
              <a:buFont typeface="Arial"/>
              <a:buNone/>
              <a:defRPr sz="450" b="0" i="0" u="none" strike="noStrike" cap="none">
                <a:solidFill>
                  <a:srgbClr val="003057"/>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360" name="Shape 360"/>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361" name="Shape 36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pic>
        <p:nvPicPr>
          <p:cNvPr id="362" name="Shape 362"/>
          <p:cNvPicPr preferRelativeResize="0"/>
          <p:nvPr/>
        </p:nvPicPr>
        <p:blipFill rotWithShape="1">
          <a:blip r:embed="rId2">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20225863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1_Statement Option 1">
  <p:cSld name="1_Statement Option 1">
    <p:bg>
      <p:bgPr>
        <a:solidFill>
          <a:schemeClr val="dk2"/>
        </a:solidFill>
        <a:effectLst/>
      </p:bgPr>
    </p:bg>
    <p:spTree>
      <p:nvGrpSpPr>
        <p:cNvPr id="1" name="Shape 363"/>
        <p:cNvGrpSpPr/>
        <p:nvPr/>
      </p:nvGrpSpPr>
      <p:grpSpPr>
        <a:xfrm>
          <a:off x="0" y="0"/>
          <a:ext cx="0" cy="0"/>
          <a:chOff x="0" y="0"/>
          <a:chExt cx="0" cy="0"/>
        </a:xfrm>
      </p:grpSpPr>
      <p:pic>
        <p:nvPicPr>
          <p:cNvPr id="364" name="Shape 364"/>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
        <p:nvSpPr>
          <p:cNvPr id="365" name="Shape 365"/>
          <p:cNvSpPr txBox="1">
            <a:spLocks noGrp="1"/>
          </p:cNvSpPr>
          <p:nvPr>
            <p:ph type="ctrTitle"/>
          </p:nvPr>
        </p:nvSpPr>
        <p:spPr>
          <a:xfrm>
            <a:off x="1522575" y="2759847"/>
            <a:ext cx="6296400" cy="1338309"/>
          </a:xfrm>
          <a:prstGeom prst="rect">
            <a:avLst/>
          </a:prstGeom>
          <a:noFill/>
          <a:ln>
            <a:noFill/>
          </a:ln>
        </p:spPr>
        <p:txBody>
          <a:bodyPr spcFirstLastPara="1" wrap="square" lIns="0" tIns="0" rIns="0" bIns="0" anchor="ctr" anchorCtr="0"/>
          <a:lstStyle>
            <a:lvl1pPr marR="0" lvl="0" algn="ctr" rtl="0">
              <a:lnSpc>
                <a:spcPct val="117647"/>
              </a:lnSpc>
              <a:spcBef>
                <a:spcPts val="0"/>
              </a:spcBef>
              <a:spcAft>
                <a:spcPts val="0"/>
              </a:spcAft>
              <a:buClr>
                <a:schemeClr val="dk2"/>
              </a:buClr>
              <a:buSzPts val="3400"/>
              <a:buFont typeface="Times New Roman"/>
              <a:buNone/>
              <a:defRPr sz="2550" b="1"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pic>
        <p:nvPicPr>
          <p:cNvPr id="366" name="Shape 366"/>
          <p:cNvPicPr preferRelativeResize="0"/>
          <p:nvPr/>
        </p:nvPicPr>
        <p:blipFill rotWithShape="1">
          <a:blip r:embed="rId3">
            <a:alphaModFix/>
          </a:blip>
          <a:srcRect/>
          <a:stretch/>
        </p:blipFill>
        <p:spPr>
          <a:xfrm>
            <a:off x="500401" y="6375599"/>
            <a:ext cx="928499" cy="280800"/>
          </a:xfrm>
          <a:prstGeom prst="rect">
            <a:avLst/>
          </a:prstGeom>
          <a:noFill/>
          <a:ln>
            <a:noFill/>
          </a:ln>
        </p:spPr>
      </p:pic>
    </p:spTree>
    <p:extLst>
      <p:ext uri="{BB962C8B-B14F-4D97-AF65-F5344CB8AC3E}">
        <p14:creationId xmlns:p14="http://schemas.microsoft.com/office/powerpoint/2010/main" val="3937533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1_Statement Option 4">
  <p:cSld name="1_Statement Option 4">
    <p:bg>
      <p:bgPr>
        <a:solidFill>
          <a:srgbClr val="D2DB0E"/>
        </a:solidFill>
        <a:effectLst/>
      </p:bgPr>
    </p:bg>
    <p:spTree>
      <p:nvGrpSpPr>
        <p:cNvPr id="1" name="Shape 367"/>
        <p:cNvGrpSpPr/>
        <p:nvPr/>
      </p:nvGrpSpPr>
      <p:grpSpPr>
        <a:xfrm>
          <a:off x="0" y="0"/>
          <a:ext cx="0" cy="0"/>
          <a:chOff x="0" y="0"/>
          <a:chExt cx="0" cy="0"/>
        </a:xfrm>
      </p:grpSpPr>
      <p:pic>
        <p:nvPicPr>
          <p:cNvPr id="368" name="Shape 368"/>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
        <p:nvSpPr>
          <p:cNvPr id="369" name="Shape 369"/>
          <p:cNvSpPr txBox="1">
            <a:spLocks noGrp="1"/>
          </p:cNvSpPr>
          <p:nvPr>
            <p:ph type="ctrTitle"/>
          </p:nvPr>
        </p:nvSpPr>
        <p:spPr>
          <a:xfrm>
            <a:off x="1494000" y="2389033"/>
            <a:ext cx="6296400" cy="1644743"/>
          </a:xfrm>
          <a:prstGeom prst="rect">
            <a:avLst/>
          </a:prstGeom>
          <a:noFill/>
          <a:ln>
            <a:noFill/>
          </a:ln>
        </p:spPr>
        <p:txBody>
          <a:bodyPr spcFirstLastPara="1" wrap="square" lIns="0" tIns="0" rIns="0" bIns="0" anchor="b" anchorCtr="0"/>
          <a:lstStyle>
            <a:lvl1pPr marR="0" lvl="0" algn="ctr" rtl="0">
              <a:lnSpc>
                <a:spcPct val="105882"/>
              </a:lnSpc>
              <a:spcBef>
                <a:spcPts val="0"/>
              </a:spcBef>
              <a:spcAft>
                <a:spcPts val="0"/>
              </a:spcAft>
              <a:buClr>
                <a:schemeClr val="dk1"/>
              </a:buClr>
              <a:buSzPts val="3400"/>
              <a:buFont typeface="Times New Roman"/>
              <a:buNone/>
              <a:defRPr sz="2550" b="1" i="1"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70" name="Shape 370"/>
          <p:cNvSpPr txBox="1">
            <a:spLocks noGrp="1"/>
          </p:cNvSpPr>
          <p:nvPr>
            <p:ph type="body" idx="1"/>
          </p:nvPr>
        </p:nvSpPr>
        <p:spPr>
          <a:xfrm>
            <a:off x="1616076" y="4179107"/>
            <a:ext cx="6015038" cy="366713"/>
          </a:xfrm>
          <a:prstGeom prst="rect">
            <a:avLst/>
          </a:prstGeom>
          <a:noFill/>
          <a:ln>
            <a:noFill/>
          </a:ln>
        </p:spPr>
        <p:txBody>
          <a:bodyPr spcFirstLastPara="1" wrap="square" lIns="0" tIns="0" rIns="0" bIns="0" anchor="t" anchorCtr="0"/>
          <a:lstStyle>
            <a:lvl1pPr marL="342900" marR="0" lvl="0" indent="-171450" algn="ctr" rtl="0">
              <a:lnSpc>
                <a:spcPct val="112500"/>
              </a:lnSpc>
              <a:spcBef>
                <a:spcPts val="0"/>
              </a:spcBef>
              <a:spcAft>
                <a:spcPts val="0"/>
              </a:spcAft>
              <a:buClr>
                <a:schemeClr val="dk2"/>
              </a:buClr>
              <a:buSzPts val="1600"/>
              <a:buFont typeface="Arial"/>
              <a:buNone/>
              <a:defRPr sz="1200" b="0" i="0" u="none" strike="noStrike" cap="none">
                <a:solidFill>
                  <a:schemeClr val="dk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371" name="Shape 371"/>
          <p:cNvPicPr preferRelativeResize="0"/>
          <p:nvPr/>
        </p:nvPicPr>
        <p:blipFill rotWithShape="1">
          <a:blip r:embed="rId3">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28785887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_Product Page">
  <p:cSld name="1_Product Page">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540000" y="417602"/>
            <a:ext cx="5956050" cy="5253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74" name="Shape 374"/>
          <p:cNvSpPr/>
          <p:nvPr/>
        </p:nvSpPr>
        <p:spPr>
          <a:xfrm>
            <a:off x="542925" y="1752601"/>
            <a:ext cx="4857750" cy="4467224"/>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75" name="Shape 375"/>
          <p:cNvSpPr txBox="1">
            <a:spLocks noGrp="1"/>
          </p:cNvSpPr>
          <p:nvPr>
            <p:ph type="body" idx="1"/>
          </p:nvPr>
        </p:nvSpPr>
        <p:spPr>
          <a:xfrm>
            <a:off x="790576" y="1943100"/>
            <a:ext cx="4257675" cy="3162300"/>
          </a:xfrm>
          <a:prstGeom prst="rect">
            <a:avLst/>
          </a:prstGeom>
          <a:noFill/>
          <a:ln>
            <a:noFill/>
          </a:ln>
        </p:spPr>
        <p:txBody>
          <a:bodyPr spcFirstLastPara="1" wrap="square" lIns="0" tIns="0" rIns="0" bIns="0" anchor="t" anchorCtr="0"/>
          <a:lstStyle>
            <a:lvl1pPr marL="342900" marR="0" lvl="0" indent="-171450" algn="l" rtl="0">
              <a:lnSpc>
                <a:spcPct val="115384"/>
              </a:lnSpc>
              <a:spcBef>
                <a:spcPts val="0"/>
              </a:spcBef>
              <a:spcAft>
                <a:spcPts val="0"/>
              </a:spcAft>
              <a:buClr>
                <a:schemeClr val="lt1"/>
              </a:buClr>
              <a:buSzPts val="1300"/>
              <a:buFont typeface="Arial"/>
              <a:buNone/>
              <a:defRPr sz="975" b="0" i="0" u="none" strike="noStrike" cap="none">
                <a:solidFill>
                  <a:schemeClr val="lt1"/>
                </a:solidFill>
                <a:latin typeface="Arial"/>
                <a:ea typeface="Arial"/>
                <a:cs typeface="Arial"/>
                <a:sym typeface="Arial"/>
              </a:defRPr>
            </a:lvl1pPr>
            <a:lvl2pPr marL="685800" marR="0" lvl="1" indent="-219075" algn="l" rtl="0">
              <a:lnSpc>
                <a:spcPct val="130000"/>
              </a:lnSpc>
              <a:spcBef>
                <a:spcPts val="0"/>
              </a:spcBef>
              <a:spcAft>
                <a:spcPts val="0"/>
              </a:spcAft>
              <a:buClr>
                <a:schemeClr val="lt2"/>
              </a:buClr>
              <a:buSzPts val="1000"/>
              <a:buFont typeface="Arial"/>
              <a:buChar char="•"/>
              <a:defRPr sz="750" b="0" i="0" u="none" strike="noStrike" cap="none">
                <a:solidFill>
                  <a:schemeClr val="lt1"/>
                </a:solidFill>
                <a:latin typeface="Arial"/>
                <a:ea typeface="Arial"/>
                <a:cs typeface="Arial"/>
                <a:sym typeface="Arial"/>
              </a:defRPr>
            </a:lvl2pPr>
            <a:lvl3pPr marL="1028700" marR="0" lvl="2" indent="-219075" algn="l" rtl="0">
              <a:lnSpc>
                <a:spcPct val="130000"/>
              </a:lnSpc>
              <a:spcBef>
                <a:spcPts val="425"/>
              </a:spcBef>
              <a:spcAft>
                <a:spcPts val="0"/>
              </a:spcAft>
              <a:buClr>
                <a:schemeClr val="accent4"/>
              </a:buClr>
              <a:buSzPts val="1000"/>
              <a:buFont typeface="Arial"/>
              <a:buChar char="‒"/>
              <a:defRPr sz="750" b="0" i="0" u="none" strike="noStrike" cap="none">
                <a:solidFill>
                  <a:schemeClr val="lt1"/>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1"/>
                </a:solidFill>
                <a:latin typeface="Arial"/>
                <a:ea typeface="Arial"/>
                <a:cs typeface="Arial"/>
                <a:sym typeface="Arial"/>
              </a:defRPr>
            </a:lvl4pPr>
            <a:lvl5pPr marL="1714500" marR="0" lvl="4" indent="-219075" algn="l" rtl="0">
              <a:lnSpc>
                <a:spcPct val="130000"/>
              </a:lnSpc>
              <a:spcBef>
                <a:spcPts val="425"/>
              </a:spcBef>
              <a:spcAft>
                <a:spcPts val="0"/>
              </a:spcAft>
              <a:buClr>
                <a:schemeClr val="lt1"/>
              </a:buClr>
              <a:buSzPts val="1000"/>
              <a:buFont typeface="Arial"/>
              <a:buChar char="»"/>
              <a:defRPr sz="750" b="0" i="0" u="none" strike="noStrike" cap="none">
                <a:solidFill>
                  <a:schemeClr val="lt1"/>
                </a:solidFill>
                <a:latin typeface="Arial"/>
                <a:ea typeface="Arial"/>
                <a:cs typeface="Arial"/>
                <a:sym typeface="Arial"/>
              </a:defRPr>
            </a:lvl5pPr>
            <a:lvl6pPr marL="2057400" marR="0" lvl="5" indent="-266700" algn="l" rtl="0">
              <a:spcBef>
                <a:spcPts val="42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76" name="Shape 376"/>
          <p:cNvSpPr/>
          <p:nvPr/>
        </p:nvSpPr>
        <p:spPr>
          <a:xfrm>
            <a:off x="5524501" y="3324225"/>
            <a:ext cx="3096621" cy="289560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77" name="Shape 377"/>
          <p:cNvSpPr>
            <a:spLocks noGrp="1"/>
          </p:cNvSpPr>
          <p:nvPr>
            <p:ph type="pic" idx="2"/>
          </p:nvPr>
        </p:nvSpPr>
        <p:spPr>
          <a:xfrm>
            <a:off x="5524500" y="1752601"/>
            <a:ext cx="3096000" cy="1571624"/>
          </a:xfrm>
          <a:prstGeom prst="rect">
            <a:avLst/>
          </a:prstGeom>
          <a:solidFill>
            <a:srgbClr val="BBBBBB"/>
          </a:solidFill>
          <a:ln>
            <a:noFill/>
          </a:ln>
        </p:spPr>
        <p:txBody>
          <a:bodyPr spcFirstLastPara="1" wrap="square" lIns="0" tIns="97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78" name="Shape 378"/>
          <p:cNvSpPr txBox="1">
            <a:spLocks noGrp="1"/>
          </p:cNvSpPr>
          <p:nvPr>
            <p:ph type="body" idx="3"/>
          </p:nvPr>
        </p:nvSpPr>
        <p:spPr>
          <a:xfrm>
            <a:off x="5663790" y="3457576"/>
            <a:ext cx="2756310" cy="2390775"/>
          </a:xfrm>
          <a:prstGeom prst="rect">
            <a:avLst/>
          </a:prstGeom>
          <a:noFill/>
          <a:ln>
            <a:noFill/>
          </a:ln>
        </p:spPr>
        <p:txBody>
          <a:bodyPr spcFirstLastPara="1" wrap="square" lIns="0" tIns="0" rIns="0" bIns="0" anchor="t" anchorCtr="0"/>
          <a:lstStyle>
            <a:lvl1pPr marL="342900" marR="0" lvl="0" indent="-171450" algn="l" rtl="0">
              <a:lnSpc>
                <a:spcPct val="122222"/>
              </a:lnSpc>
              <a:spcBef>
                <a:spcPts val="450"/>
              </a:spcBef>
              <a:spcAft>
                <a:spcPts val="0"/>
              </a:spcAft>
              <a:buClr>
                <a:schemeClr val="dk2"/>
              </a:buClr>
              <a:buSzPts val="900"/>
              <a:buFont typeface="Arial"/>
              <a:buNone/>
              <a:defRPr sz="675" b="1" i="0" u="none" strike="noStrike" cap="none">
                <a:solidFill>
                  <a:schemeClr val="dk2"/>
                </a:solidFill>
                <a:latin typeface="Arial"/>
                <a:ea typeface="Arial"/>
                <a:cs typeface="Arial"/>
                <a:sym typeface="Arial"/>
              </a:defRPr>
            </a:lvl1pPr>
            <a:lvl2pPr marL="685800" marR="0" lvl="1" indent="-214313" algn="l" rtl="0">
              <a:lnSpc>
                <a:spcPct val="122222"/>
              </a:lnSpc>
              <a:spcBef>
                <a:spcPts val="450"/>
              </a:spcBef>
              <a:spcAft>
                <a:spcPts val="0"/>
              </a:spcAft>
              <a:buClr>
                <a:schemeClr val="dk2"/>
              </a:buClr>
              <a:buSzPts val="900"/>
              <a:buFont typeface="Arial"/>
              <a:buChar char="•"/>
              <a:defRPr sz="675" b="0" i="0" u="none" strike="noStrike" cap="none">
                <a:solidFill>
                  <a:schemeClr val="dk2"/>
                </a:solidFill>
                <a:latin typeface="Arial"/>
                <a:ea typeface="Arial"/>
                <a:cs typeface="Arial"/>
                <a:sym typeface="Arial"/>
              </a:defRPr>
            </a:lvl2pPr>
            <a:lvl3pPr marL="1028700" marR="0" lvl="2" indent="-219075" algn="l" rtl="0">
              <a:lnSpc>
                <a:spcPct val="130000"/>
              </a:lnSpc>
              <a:spcBef>
                <a:spcPts val="0"/>
              </a:spcBef>
              <a:spcAft>
                <a:spcPts val="0"/>
              </a:spcAft>
              <a:buClr>
                <a:schemeClr val="accent4"/>
              </a:buClr>
              <a:buSzPts val="1000"/>
              <a:buFont typeface="Arial"/>
              <a:buChar char="‒"/>
              <a:defRPr sz="750" b="0" i="0" u="none" strike="noStrike" cap="none">
                <a:solidFill>
                  <a:schemeClr val="lt1"/>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1"/>
                </a:solidFill>
                <a:latin typeface="Arial"/>
                <a:ea typeface="Arial"/>
                <a:cs typeface="Arial"/>
                <a:sym typeface="Arial"/>
              </a:defRPr>
            </a:lvl4pPr>
            <a:lvl5pPr marL="1714500" marR="0" lvl="4" indent="-219075" algn="l" rtl="0">
              <a:lnSpc>
                <a:spcPct val="130000"/>
              </a:lnSpc>
              <a:spcBef>
                <a:spcPts val="425"/>
              </a:spcBef>
              <a:spcAft>
                <a:spcPts val="0"/>
              </a:spcAft>
              <a:buClr>
                <a:schemeClr val="lt1"/>
              </a:buClr>
              <a:buSzPts val="1000"/>
              <a:buFont typeface="Arial"/>
              <a:buChar char="»"/>
              <a:defRPr sz="750" b="0" i="0" u="none" strike="noStrike" cap="none">
                <a:solidFill>
                  <a:schemeClr val="lt1"/>
                </a:solidFill>
                <a:latin typeface="Arial"/>
                <a:ea typeface="Arial"/>
                <a:cs typeface="Arial"/>
                <a:sym typeface="Arial"/>
              </a:defRPr>
            </a:lvl5pPr>
            <a:lvl6pPr marL="2057400" marR="0" lvl="5" indent="-266700" algn="l" rtl="0">
              <a:spcBef>
                <a:spcPts val="42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79" name="Shape 379"/>
          <p:cNvSpPr txBox="1">
            <a:spLocks noGrp="1"/>
          </p:cNvSpPr>
          <p:nvPr>
            <p:ph type="body" idx="4"/>
          </p:nvPr>
        </p:nvSpPr>
        <p:spPr>
          <a:xfrm>
            <a:off x="542925" y="1076325"/>
            <a:ext cx="4381500" cy="400050"/>
          </a:xfrm>
          <a:prstGeom prst="rect">
            <a:avLst/>
          </a:prstGeom>
          <a:noFill/>
          <a:ln>
            <a:noFill/>
          </a:ln>
        </p:spPr>
        <p:txBody>
          <a:bodyPr spcFirstLastPara="1" wrap="square" lIns="0" tIns="0" rIns="0" bIns="0" anchor="t" anchorCtr="0"/>
          <a:lstStyle>
            <a:lvl1pPr marL="342900" marR="0" lvl="0" indent="-171450" algn="l" rtl="0">
              <a:lnSpc>
                <a:spcPct val="100000"/>
              </a:lnSpc>
              <a:spcBef>
                <a:spcPts val="0"/>
              </a:spcBef>
              <a:spcAft>
                <a:spcPts val="0"/>
              </a:spcAft>
              <a:buClr>
                <a:schemeClr val="accent1"/>
              </a:buClr>
              <a:buSzPts val="1500"/>
              <a:buFont typeface="Arial"/>
              <a:buNone/>
              <a:defRPr sz="1125" b="1" i="0" u="none" strike="noStrike" cap="none">
                <a:solidFill>
                  <a:schemeClr val="accent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80" name="Shape 380"/>
          <p:cNvSpPr>
            <a:spLocks noGrp="1"/>
          </p:cNvSpPr>
          <p:nvPr>
            <p:ph type="pic" idx="5"/>
          </p:nvPr>
        </p:nvSpPr>
        <p:spPr>
          <a:xfrm>
            <a:off x="6743701" y="561977"/>
            <a:ext cx="1857374" cy="466725"/>
          </a:xfrm>
          <a:prstGeom prst="rect">
            <a:avLst/>
          </a:prstGeom>
          <a:solidFill>
            <a:srgbClr val="CCCCCC"/>
          </a:solidFill>
          <a:ln>
            <a:noFill/>
          </a:ln>
        </p:spPr>
        <p:txBody>
          <a:bodyPr spcFirstLastPara="1" wrap="square" lIns="0" tIns="0" rIns="0" bIns="0" anchor="t" anchorCtr="0"/>
          <a:lstStyle>
            <a:lvl1pPr marR="0" lvl="0" algn="ctr" rtl="0">
              <a:lnSpc>
                <a:spcPct val="237500"/>
              </a:lnSpc>
              <a:spcBef>
                <a:spcPts val="0"/>
              </a:spcBef>
              <a:spcAft>
                <a:spcPts val="0"/>
              </a:spcAft>
              <a:buClr>
                <a:schemeClr val="lt2"/>
              </a:buClr>
              <a:buSzPts val="800"/>
              <a:buFont typeface="Arial"/>
              <a:buNone/>
              <a:defRPr sz="60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81" name="Shape 38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4444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522575" y="2759845"/>
            <a:ext cx="6296400" cy="1338309"/>
          </a:xfrm>
        </p:spPr>
        <p:txBody>
          <a:bodyPr anchor="ctr" anchorCtr="0"/>
          <a:lstStyle>
            <a:lvl1pPr algn="ctr">
              <a:lnSpc>
                <a:spcPts val="4000"/>
              </a:lnSpc>
              <a:defRPr sz="3400" i="0">
                <a:solidFill>
                  <a:schemeClr val="tx2"/>
                </a:solidFill>
                <a:latin typeface="+mj-lt"/>
              </a:defRPr>
            </a:lvl1pPr>
          </a:lstStyle>
          <a:p>
            <a:r>
              <a:rPr lang="en-US"/>
              <a:t>Click to edit Master title style</a:t>
            </a: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0" y="6375599"/>
            <a:ext cx="928499" cy="28080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34275310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_Case study Option1">
  <p:cSld name="1_Case study Option1">
    <p:spTree>
      <p:nvGrpSpPr>
        <p:cNvPr id="1" name="Shape 382"/>
        <p:cNvGrpSpPr/>
        <p:nvPr/>
      </p:nvGrpSpPr>
      <p:grpSpPr>
        <a:xfrm>
          <a:off x="0" y="0"/>
          <a:ext cx="0" cy="0"/>
          <a:chOff x="0" y="0"/>
          <a:chExt cx="0" cy="0"/>
        </a:xfrm>
      </p:grpSpPr>
      <p:sp>
        <p:nvSpPr>
          <p:cNvPr id="383" name="Shape 383"/>
          <p:cNvSpPr/>
          <p:nvPr/>
        </p:nvSpPr>
        <p:spPr>
          <a:xfrm>
            <a:off x="3286126" y="1409700"/>
            <a:ext cx="5324475" cy="46800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84" name="Shape 384"/>
          <p:cNvSpPr/>
          <p:nvPr/>
        </p:nvSpPr>
        <p:spPr>
          <a:xfrm>
            <a:off x="3286126" y="1872629"/>
            <a:ext cx="5324475" cy="4099545"/>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85" name="Shape 385"/>
          <p:cNvSpPr txBox="1">
            <a:spLocks noGrp="1"/>
          </p:cNvSpPr>
          <p:nvPr>
            <p:ph type="title"/>
          </p:nvPr>
        </p:nvSpPr>
        <p:spPr>
          <a:xfrm>
            <a:off x="540000" y="417602"/>
            <a:ext cx="6070350" cy="545247"/>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86" name="Shape 386"/>
          <p:cNvSpPr txBox="1">
            <a:spLocks noGrp="1"/>
          </p:cNvSpPr>
          <p:nvPr>
            <p:ph type="body" idx="1"/>
          </p:nvPr>
        </p:nvSpPr>
        <p:spPr>
          <a:xfrm>
            <a:off x="3474384" y="1437717"/>
            <a:ext cx="4983816" cy="428625"/>
          </a:xfrm>
          <a:prstGeom prst="rect">
            <a:avLst/>
          </a:prstGeom>
          <a:noFill/>
          <a:ln>
            <a:noFill/>
          </a:ln>
        </p:spPr>
        <p:txBody>
          <a:bodyPr spcFirstLastPara="1" wrap="square" lIns="0" tIns="0" rIns="0" bIns="0" anchor="ctr" anchorCtr="0"/>
          <a:lstStyle>
            <a:lvl1pPr marL="342900" marR="0" lvl="0" indent="-171450" algn="l"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87" name="Shape 387"/>
          <p:cNvSpPr txBox="1">
            <a:spLocks noGrp="1"/>
          </p:cNvSpPr>
          <p:nvPr>
            <p:ph type="body" idx="2"/>
          </p:nvPr>
        </p:nvSpPr>
        <p:spPr>
          <a:xfrm>
            <a:off x="3495114" y="2019300"/>
            <a:ext cx="4867837" cy="3657600"/>
          </a:xfrm>
          <a:prstGeom prst="rect">
            <a:avLst/>
          </a:prstGeom>
          <a:noFill/>
          <a:ln>
            <a:noFill/>
          </a:ln>
        </p:spPr>
        <p:txBody>
          <a:bodyPr spcFirstLastPara="1" wrap="square" lIns="0" tIns="0" rIns="0" bIns="0" anchor="t" anchorCtr="0"/>
          <a:lstStyle>
            <a:lvl1pPr marL="342900" marR="0" lvl="0" indent="-171450" algn="l" rtl="0">
              <a:lnSpc>
                <a:spcPct val="130000"/>
              </a:lnSpc>
              <a:spcBef>
                <a:spcPts val="0"/>
              </a:spcBef>
              <a:spcAft>
                <a:spcPts val="0"/>
              </a:spcAft>
              <a:buClr>
                <a:schemeClr val="dk2"/>
              </a:buClr>
              <a:buSzPts val="1000"/>
              <a:buFont typeface="Arial"/>
              <a:buNone/>
              <a:defRPr sz="750" b="1" i="0" u="none" strike="noStrike" cap="none">
                <a:solidFill>
                  <a:schemeClr val="dk2"/>
                </a:solidFill>
                <a:latin typeface="Arial"/>
                <a:ea typeface="Arial"/>
                <a:cs typeface="Arial"/>
                <a:sym typeface="Arial"/>
              </a:defRPr>
            </a:lvl1pPr>
            <a:lvl2pPr marL="685800" marR="0" lvl="1" indent="-171450" algn="l" rtl="0">
              <a:lnSpc>
                <a:spcPct val="130000"/>
              </a:lnSpc>
              <a:spcBef>
                <a:spcPts val="425"/>
              </a:spcBef>
              <a:spcAft>
                <a:spcPts val="0"/>
              </a:spcAft>
              <a:buClr>
                <a:schemeClr val="lt2"/>
              </a:buClr>
              <a:buSzPts val="1000"/>
              <a:buFont typeface="Arial"/>
              <a:buNone/>
              <a:defRPr sz="750" b="0" i="0" u="none" strike="noStrike" cap="none">
                <a:solidFill>
                  <a:srgbClr val="000000"/>
                </a:solidFill>
                <a:latin typeface="Arial"/>
                <a:ea typeface="Arial"/>
                <a:cs typeface="Arial"/>
                <a:sym typeface="Arial"/>
              </a:defRPr>
            </a:lvl2pPr>
            <a:lvl3pPr marL="1028700" marR="0" lvl="2" indent="-219075" algn="l" rtl="0">
              <a:lnSpc>
                <a:spcPct val="130000"/>
              </a:lnSpc>
              <a:spcBef>
                <a:spcPts val="425"/>
              </a:spcBef>
              <a:spcAft>
                <a:spcPts val="0"/>
              </a:spcAft>
              <a:buClr>
                <a:schemeClr val="lt2"/>
              </a:buClr>
              <a:buSzPts val="1000"/>
              <a:buFont typeface="Arial"/>
              <a:buChar char="-"/>
              <a:defRPr sz="750" b="0" i="0" u="none" strike="noStrike" cap="none">
                <a:solidFill>
                  <a:srgbClr val="000000"/>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88" name="Shape 388"/>
          <p:cNvSpPr>
            <a:spLocks noGrp="1"/>
          </p:cNvSpPr>
          <p:nvPr>
            <p:ph type="pic" idx="3"/>
          </p:nvPr>
        </p:nvSpPr>
        <p:spPr>
          <a:xfrm>
            <a:off x="542926" y="1409700"/>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89" name="Shape 389"/>
          <p:cNvSpPr>
            <a:spLocks noGrp="1"/>
          </p:cNvSpPr>
          <p:nvPr>
            <p:ph type="pic" idx="4"/>
          </p:nvPr>
        </p:nvSpPr>
        <p:spPr>
          <a:xfrm>
            <a:off x="542926" y="3762375"/>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90" name="Shape 390"/>
          <p:cNvSpPr>
            <a:spLocks noGrp="1"/>
          </p:cNvSpPr>
          <p:nvPr>
            <p:ph type="pic" idx="5"/>
          </p:nvPr>
        </p:nvSpPr>
        <p:spPr>
          <a:xfrm>
            <a:off x="6743701" y="561977"/>
            <a:ext cx="1857374" cy="466725"/>
          </a:xfrm>
          <a:prstGeom prst="rect">
            <a:avLst/>
          </a:prstGeom>
          <a:solidFill>
            <a:srgbClr val="CCCCCC"/>
          </a:solidFill>
          <a:ln>
            <a:noFill/>
          </a:ln>
        </p:spPr>
        <p:txBody>
          <a:bodyPr spcFirstLastPara="1" wrap="square" lIns="0" tIns="0" rIns="0" bIns="0" anchor="t" anchorCtr="0"/>
          <a:lstStyle>
            <a:lvl1pPr marR="0" lvl="0" algn="ctr" rtl="0">
              <a:lnSpc>
                <a:spcPct val="237500"/>
              </a:lnSpc>
              <a:spcBef>
                <a:spcPts val="0"/>
              </a:spcBef>
              <a:spcAft>
                <a:spcPts val="0"/>
              </a:spcAft>
              <a:buClr>
                <a:schemeClr val="lt2"/>
              </a:buClr>
              <a:buSzPts val="800"/>
              <a:buFont typeface="Arial"/>
              <a:buNone/>
              <a:defRPr sz="60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91" name="Shape 39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59530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Case study Option2">
  <p:cSld name="1_Case study Option2">
    <p:spTree>
      <p:nvGrpSpPr>
        <p:cNvPr id="1" name="Shape 392"/>
        <p:cNvGrpSpPr/>
        <p:nvPr/>
      </p:nvGrpSpPr>
      <p:grpSpPr>
        <a:xfrm>
          <a:off x="0" y="0"/>
          <a:ext cx="0" cy="0"/>
          <a:chOff x="0" y="0"/>
          <a:chExt cx="0" cy="0"/>
        </a:xfrm>
      </p:grpSpPr>
      <p:sp>
        <p:nvSpPr>
          <p:cNvPr id="393" name="Shape 393"/>
          <p:cNvSpPr/>
          <p:nvPr/>
        </p:nvSpPr>
        <p:spPr>
          <a:xfrm>
            <a:off x="3286126" y="1409700"/>
            <a:ext cx="5324475" cy="4680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94" name="Shape 394"/>
          <p:cNvSpPr/>
          <p:nvPr/>
        </p:nvSpPr>
        <p:spPr>
          <a:xfrm>
            <a:off x="3286126" y="1872629"/>
            <a:ext cx="5324475" cy="4099545"/>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95" name="Shape 395"/>
          <p:cNvSpPr txBox="1">
            <a:spLocks noGrp="1"/>
          </p:cNvSpPr>
          <p:nvPr>
            <p:ph type="title"/>
          </p:nvPr>
        </p:nvSpPr>
        <p:spPr>
          <a:xfrm>
            <a:off x="540001" y="417602"/>
            <a:ext cx="6079875" cy="545247"/>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96" name="Shape 396"/>
          <p:cNvSpPr txBox="1">
            <a:spLocks noGrp="1"/>
          </p:cNvSpPr>
          <p:nvPr>
            <p:ph type="body" idx="1"/>
          </p:nvPr>
        </p:nvSpPr>
        <p:spPr>
          <a:xfrm>
            <a:off x="3474384" y="1447242"/>
            <a:ext cx="4983816" cy="428625"/>
          </a:xfrm>
          <a:prstGeom prst="rect">
            <a:avLst/>
          </a:prstGeom>
          <a:noFill/>
          <a:ln>
            <a:noFill/>
          </a:ln>
        </p:spPr>
        <p:txBody>
          <a:bodyPr spcFirstLastPara="1" wrap="square" lIns="0" tIns="0" rIns="0" bIns="0" anchor="ctr" anchorCtr="0"/>
          <a:lstStyle>
            <a:lvl1pPr marL="342900" marR="0" lvl="0" indent="-171450" algn="l" rtl="0">
              <a:lnSpc>
                <a:spcPct val="104999"/>
              </a:lnSpc>
              <a:spcBef>
                <a:spcPts val="0"/>
              </a:spcBef>
              <a:spcAft>
                <a:spcPts val="0"/>
              </a:spcAft>
              <a:buClr>
                <a:schemeClr val="dk2"/>
              </a:buClr>
              <a:buSzPts val="2000"/>
              <a:buFont typeface="Arial"/>
              <a:buNone/>
              <a:defRPr sz="1500" b="1" i="0" u="none" strike="noStrike" cap="none">
                <a:solidFill>
                  <a:schemeClr val="dk2"/>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97" name="Shape 397"/>
          <p:cNvSpPr txBox="1">
            <a:spLocks noGrp="1"/>
          </p:cNvSpPr>
          <p:nvPr>
            <p:ph type="body" idx="2"/>
          </p:nvPr>
        </p:nvSpPr>
        <p:spPr>
          <a:xfrm>
            <a:off x="3495114" y="2019300"/>
            <a:ext cx="4867837" cy="3657600"/>
          </a:xfrm>
          <a:prstGeom prst="rect">
            <a:avLst/>
          </a:prstGeom>
          <a:noFill/>
          <a:ln>
            <a:noFill/>
          </a:ln>
        </p:spPr>
        <p:txBody>
          <a:bodyPr spcFirstLastPara="1" wrap="square" lIns="0" tIns="0" rIns="0" bIns="0" anchor="t" anchorCtr="0"/>
          <a:lstStyle>
            <a:lvl1pPr marL="342900" marR="0" lvl="0" indent="-171450" algn="l" rtl="0">
              <a:lnSpc>
                <a:spcPct val="130000"/>
              </a:lnSpc>
              <a:spcBef>
                <a:spcPts val="0"/>
              </a:spcBef>
              <a:spcAft>
                <a:spcPts val="0"/>
              </a:spcAft>
              <a:buClr>
                <a:schemeClr val="dk2"/>
              </a:buClr>
              <a:buSzPts val="1000"/>
              <a:buFont typeface="Arial"/>
              <a:buNone/>
              <a:defRPr sz="750" b="1" i="0" u="none" strike="noStrike" cap="none">
                <a:solidFill>
                  <a:schemeClr val="dk2"/>
                </a:solidFill>
                <a:latin typeface="Arial"/>
                <a:ea typeface="Arial"/>
                <a:cs typeface="Arial"/>
                <a:sym typeface="Arial"/>
              </a:defRPr>
            </a:lvl1pPr>
            <a:lvl2pPr marL="685800" marR="0" lvl="1" indent="-171450" algn="l" rtl="0">
              <a:lnSpc>
                <a:spcPct val="130000"/>
              </a:lnSpc>
              <a:spcBef>
                <a:spcPts val="425"/>
              </a:spcBef>
              <a:spcAft>
                <a:spcPts val="0"/>
              </a:spcAft>
              <a:buClr>
                <a:schemeClr val="lt2"/>
              </a:buClr>
              <a:buSzPts val="1000"/>
              <a:buFont typeface="Arial"/>
              <a:buNone/>
              <a:defRPr sz="750" b="0" i="0" u="none" strike="noStrike" cap="none">
                <a:solidFill>
                  <a:srgbClr val="000000"/>
                </a:solidFill>
                <a:latin typeface="Arial"/>
                <a:ea typeface="Arial"/>
                <a:cs typeface="Arial"/>
                <a:sym typeface="Arial"/>
              </a:defRPr>
            </a:lvl2pPr>
            <a:lvl3pPr marL="1028700" marR="0" lvl="2" indent="-219075" algn="l" rtl="0">
              <a:lnSpc>
                <a:spcPct val="130000"/>
              </a:lnSpc>
              <a:spcBef>
                <a:spcPts val="425"/>
              </a:spcBef>
              <a:spcAft>
                <a:spcPts val="0"/>
              </a:spcAft>
              <a:buClr>
                <a:schemeClr val="lt2"/>
              </a:buClr>
              <a:buSzPts val="1000"/>
              <a:buFont typeface="Arial"/>
              <a:buChar char="-"/>
              <a:defRPr sz="750" b="0" i="0" u="none" strike="noStrike" cap="none">
                <a:solidFill>
                  <a:srgbClr val="000000"/>
                </a:solidFill>
                <a:latin typeface="Arial"/>
                <a:ea typeface="Arial"/>
                <a:cs typeface="Arial"/>
                <a:sym typeface="Arial"/>
              </a:defRPr>
            </a:lvl3pPr>
            <a:lvl4pPr marL="1371600" marR="0" lvl="3" indent="-171450" algn="l" rtl="0">
              <a:lnSpc>
                <a:spcPct val="130000"/>
              </a:lnSpc>
              <a:spcBef>
                <a:spcPts val="425"/>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98" name="Shape 398"/>
          <p:cNvSpPr>
            <a:spLocks noGrp="1"/>
          </p:cNvSpPr>
          <p:nvPr>
            <p:ph type="pic" idx="3"/>
          </p:nvPr>
        </p:nvSpPr>
        <p:spPr>
          <a:xfrm>
            <a:off x="542926" y="1409700"/>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99" name="Shape 399"/>
          <p:cNvSpPr>
            <a:spLocks noGrp="1"/>
          </p:cNvSpPr>
          <p:nvPr>
            <p:ph type="pic" idx="4"/>
          </p:nvPr>
        </p:nvSpPr>
        <p:spPr>
          <a:xfrm>
            <a:off x="542926" y="3762375"/>
            <a:ext cx="2562225" cy="2190750"/>
          </a:xfrm>
          <a:prstGeom prst="rect">
            <a:avLst/>
          </a:prstGeom>
          <a:solidFill>
            <a:srgbClr val="BBBBBB"/>
          </a:solidFill>
          <a:ln>
            <a:noFill/>
          </a:ln>
        </p:spPr>
        <p:txBody>
          <a:bodyPr spcFirstLastPara="1" wrap="square" lIns="0" tIns="1440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00" name="Shape 400"/>
          <p:cNvSpPr>
            <a:spLocks noGrp="1"/>
          </p:cNvSpPr>
          <p:nvPr>
            <p:ph type="pic" idx="5"/>
          </p:nvPr>
        </p:nvSpPr>
        <p:spPr>
          <a:xfrm>
            <a:off x="6743701" y="561977"/>
            <a:ext cx="1857374" cy="466725"/>
          </a:xfrm>
          <a:prstGeom prst="rect">
            <a:avLst/>
          </a:prstGeom>
          <a:solidFill>
            <a:srgbClr val="CCCCCC"/>
          </a:solidFill>
          <a:ln>
            <a:noFill/>
          </a:ln>
        </p:spPr>
        <p:txBody>
          <a:bodyPr spcFirstLastPara="1" wrap="square" lIns="0" tIns="0" rIns="0" bIns="0" anchor="t" anchorCtr="0"/>
          <a:lstStyle>
            <a:lvl1pPr marR="0" lvl="0" algn="ctr" rtl="0">
              <a:lnSpc>
                <a:spcPct val="237500"/>
              </a:lnSpc>
              <a:spcBef>
                <a:spcPts val="0"/>
              </a:spcBef>
              <a:spcAft>
                <a:spcPts val="0"/>
              </a:spcAft>
              <a:buClr>
                <a:schemeClr val="lt2"/>
              </a:buClr>
              <a:buSzPts val="800"/>
              <a:buFont typeface="Arial"/>
              <a:buNone/>
              <a:defRPr sz="60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01" name="Shape 40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89496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ample Boxed Text x3">
  <p:cSld name="1_Sample Boxed Text x3">
    <p:spTree>
      <p:nvGrpSpPr>
        <p:cNvPr id="1" name="Shape 402"/>
        <p:cNvGrpSpPr/>
        <p:nvPr/>
      </p:nvGrpSpPr>
      <p:grpSpPr>
        <a:xfrm>
          <a:off x="0" y="0"/>
          <a:ext cx="0" cy="0"/>
          <a:chOff x="0" y="0"/>
          <a:chExt cx="0" cy="0"/>
        </a:xfrm>
      </p:grpSpPr>
      <p:sp>
        <p:nvSpPr>
          <p:cNvPr id="403" name="Shape 403"/>
          <p:cNvSpPr/>
          <p:nvPr/>
        </p:nvSpPr>
        <p:spPr>
          <a:xfrm>
            <a:off x="539109" y="2669156"/>
            <a:ext cx="2602800" cy="468000"/>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04" name="Shape 404"/>
          <p:cNvSpPr/>
          <p:nvPr/>
        </p:nvSpPr>
        <p:spPr>
          <a:xfrm>
            <a:off x="539109"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05" name="Shape 405"/>
          <p:cNvSpPr txBox="1">
            <a:spLocks noGrp="1"/>
          </p:cNvSpPr>
          <p:nvPr>
            <p:ph type="title"/>
          </p:nvPr>
        </p:nvSpPr>
        <p:spPr>
          <a:xfrm>
            <a:off x="540000" y="417601"/>
            <a:ext cx="6359526" cy="9444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06" name="Shape 406"/>
          <p:cNvSpPr txBox="1">
            <a:spLocks noGrp="1"/>
          </p:cNvSpPr>
          <p:nvPr>
            <p:ph type="body" idx="1"/>
          </p:nvPr>
        </p:nvSpPr>
        <p:spPr>
          <a:xfrm>
            <a:off x="724619" y="2687952"/>
            <a:ext cx="2191109" cy="428625"/>
          </a:xfrm>
          <a:prstGeom prst="rect">
            <a:avLst/>
          </a:prstGeom>
          <a:noFill/>
          <a:ln>
            <a:noFill/>
          </a:ln>
        </p:spPr>
        <p:txBody>
          <a:bodyPr spcFirstLastPara="1" wrap="square" lIns="0" tIns="0" rIns="0" bIns="0" anchor="ctr" anchorCtr="0"/>
          <a:lstStyle>
            <a:lvl1pPr marL="342900" marR="0" lvl="0" indent="-171450" algn="ctr"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07" name="Shape 407"/>
          <p:cNvSpPr txBox="1">
            <a:spLocks noGrp="1"/>
          </p:cNvSpPr>
          <p:nvPr>
            <p:ph type="body" idx="2"/>
          </p:nvPr>
        </p:nvSpPr>
        <p:spPr>
          <a:xfrm>
            <a:off x="737420" y="3226998"/>
            <a:ext cx="2245969" cy="1552036"/>
          </a:xfrm>
          <a:prstGeom prst="rect">
            <a:avLst/>
          </a:prstGeom>
          <a:noFill/>
          <a:ln>
            <a:noFill/>
          </a:ln>
        </p:spPr>
        <p:txBody>
          <a:bodyPr spcFirstLastPara="1" wrap="square" lIns="0" tIns="0" rIns="0" bIns="0" anchor="t" anchorCtr="0"/>
          <a:lstStyle>
            <a:lvl1pPr marL="342900" marR="0" lvl="0" indent="-171450" algn="l" rtl="0">
              <a:lnSpc>
                <a:spcPct val="116666"/>
              </a:lnSpc>
              <a:spcBef>
                <a:spcPts val="0"/>
              </a:spcBef>
              <a:spcAft>
                <a:spcPts val="0"/>
              </a:spcAft>
              <a:buClr>
                <a:srgbClr val="000000"/>
              </a:buClr>
              <a:buSzPts val="1200"/>
              <a:buFont typeface="Arial"/>
              <a:buNone/>
              <a:defRPr sz="9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08" name="Shape 408"/>
          <p:cNvSpPr/>
          <p:nvPr/>
        </p:nvSpPr>
        <p:spPr>
          <a:xfrm>
            <a:off x="3290737" y="2669156"/>
            <a:ext cx="2602800" cy="46800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09" name="Shape 409"/>
          <p:cNvSpPr/>
          <p:nvPr/>
        </p:nvSpPr>
        <p:spPr>
          <a:xfrm>
            <a:off x="3290737"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10" name="Shape 410"/>
          <p:cNvSpPr txBox="1">
            <a:spLocks noGrp="1"/>
          </p:cNvSpPr>
          <p:nvPr>
            <p:ph type="body" idx="3"/>
          </p:nvPr>
        </p:nvSpPr>
        <p:spPr>
          <a:xfrm>
            <a:off x="3476247" y="2687952"/>
            <a:ext cx="2191109" cy="428625"/>
          </a:xfrm>
          <a:prstGeom prst="rect">
            <a:avLst/>
          </a:prstGeom>
          <a:noFill/>
          <a:ln>
            <a:noFill/>
          </a:ln>
        </p:spPr>
        <p:txBody>
          <a:bodyPr spcFirstLastPara="1" wrap="square" lIns="0" tIns="0" rIns="0" bIns="0" anchor="ctr" anchorCtr="0"/>
          <a:lstStyle>
            <a:lvl1pPr marL="342900" marR="0" lvl="0" indent="-171450" algn="ctr"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11" name="Shape 411"/>
          <p:cNvSpPr txBox="1">
            <a:spLocks noGrp="1"/>
          </p:cNvSpPr>
          <p:nvPr>
            <p:ph type="body" idx="4"/>
          </p:nvPr>
        </p:nvSpPr>
        <p:spPr>
          <a:xfrm>
            <a:off x="3489048" y="3226998"/>
            <a:ext cx="2245969" cy="1552036"/>
          </a:xfrm>
          <a:prstGeom prst="rect">
            <a:avLst/>
          </a:prstGeom>
          <a:noFill/>
          <a:ln>
            <a:noFill/>
          </a:ln>
        </p:spPr>
        <p:txBody>
          <a:bodyPr spcFirstLastPara="1" wrap="square" lIns="0" tIns="0" rIns="0" bIns="0" anchor="t" anchorCtr="0"/>
          <a:lstStyle>
            <a:lvl1pPr marL="342900" marR="0" lvl="0" indent="-171450" algn="l" rtl="0">
              <a:lnSpc>
                <a:spcPct val="116666"/>
              </a:lnSpc>
              <a:spcBef>
                <a:spcPts val="0"/>
              </a:spcBef>
              <a:spcAft>
                <a:spcPts val="0"/>
              </a:spcAft>
              <a:buClr>
                <a:srgbClr val="000000"/>
              </a:buClr>
              <a:buSzPts val="1200"/>
              <a:buFont typeface="Arial"/>
              <a:buNone/>
              <a:defRPr sz="9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12" name="Shape 412"/>
          <p:cNvSpPr/>
          <p:nvPr/>
        </p:nvSpPr>
        <p:spPr>
          <a:xfrm>
            <a:off x="6023270" y="2669156"/>
            <a:ext cx="2602800" cy="4680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13" name="Shape 413"/>
          <p:cNvSpPr/>
          <p:nvPr/>
        </p:nvSpPr>
        <p:spPr>
          <a:xfrm>
            <a:off x="6023270" y="3129775"/>
            <a:ext cx="2602800" cy="2140066"/>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14" name="Shape 414"/>
          <p:cNvSpPr txBox="1">
            <a:spLocks noGrp="1"/>
          </p:cNvSpPr>
          <p:nvPr>
            <p:ph type="body" idx="5"/>
          </p:nvPr>
        </p:nvSpPr>
        <p:spPr>
          <a:xfrm>
            <a:off x="6208780" y="2687952"/>
            <a:ext cx="2191109" cy="428625"/>
          </a:xfrm>
          <a:prstGeom prst="rect">
            <a:avLst/>
          </a:prstGeom>
          <a:noFill/>
          <a:ln>
            <a:noFill/>
          </a:ln>
        </p:spPr>
        <p:txBody>
          <a:bodyPr spcFirstLastPara="1" wrap="square" lIns="0" tIns="0" rIns="0" bIns="0" anchor="ctr" anchorCtr="0"/>
          <a:lstStyle>
            <a:lvl1pPr marL="342900" marR="0" lvl="0" indent="-171450" algn="ctr" rtl="0">
              <a:lnSpc>
                <a:spcPct val="104999"/>
              </a:lnSpc>
              <a:spcBef>
                <a:spcPts val="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66700" algn="l" rtl="0">
              <a:lnSpc>
                <a:spcPct val="95000"/>
              </a:lnSpc>
              <a:spcBef>
                <a:spcPts val="0"/>
              </a:spcBef>
              <a:spcAft>
                <a:spcPts val="0"/>
              </a:spcAft>
              <a:buClr>
                <a:schemeClr val="lt2"/>
              </a:buClr>
              <a:buSzPts val="2000"/>
              <a:buFont typeface="Arial"/>
              <a:buChar char="•"/>
              <a:defRPr sz="1500" b="1" i="0" u="none" strike="noStrike" cap="none">
                <a:solidFill>
                  <a:schemeClr val="lt1"/>
                </a:solidFill>
                <a:latin typeface="Arial"/>
                <a:ea typeface="Arial"/>
                <a:cs typeface="Arial"/>
                <a:sym typeface="Arial"/>
              </a:defRPr>
            </a:lvl2pPr>
            <a:lvl3pPr marL="1028700" marR="0" lvl="2" indent="-266700" algn="l" rtl="0">
              <a:lnSpc>
                <a:spcPct val="95000"/>
              </a:lnSpc>
              <a:spcBef>
                <a:spcPts val="0"/>
              </a:spcBef>
              <a:spcAft>
                <a:spcPts val="0"/>
              </a:spcAft>
              <a:buClr>
                <a:schemeClr val="accent4"/>
              </a:buClr>
              <a:buSzPts val="2000"/>
              <a:buFont typeface="Arial"/>
              <a:buChar char="‒"/>
              <a:defRPr sz="1500" b="1" i="0" u="none" strike="noStrike" cap="none">
                <a:solidFill>
                  <a:schemeClr val="lt1"/>
                </a:solidFill>
                <a:latin typeface="Arial"/>
                <a:ea typeface="Arial"/>
                <a:cs typeface="Arial"/>
                <a:sym typeface="Arial"/>
              </a:defRPr>
            </a:lvl3pPr>
            <a:lvl4pPr marL="1371600" marR="0" lvl="3" indent="-171450" algn="l" rtl="0">
              <a:lnSpc>
                <a:spcPct val="75000"/>
              </a:lnSpc>
              <a:spcBef>
                <a:spcPts val="0"/>
              </a:spcBef>
              <a:spcAft>
                <a:spcPts val="0"/>
              </a:spcAft>
              <a:buClr>
                <a:schemeClr val="dk1"/>
              </a:buClr>
              <a:buSzPts val="2000"/>
              <a:buFont typeface="Arial"/>
              <a:buNone/>
              <a:defRPr sz="1500" b="1" i="0" u="none" strike="noStrike" cap="none">
                <a:solidFill>
                  <a:schemeClr val="lt1"/>
                </a:solidFill>
                <a:latin typeface="Arial"/>
                <a:ea typeface="Arial"/>
                <a:cs typeface="Arial"/>
                <a:sym typeface="Arial"/>
              </a:defRPr>
            </a:lvl4pPr>
            <a:lvl5pPr marL="1714500" marR="0" lvl="4" indent="-266700" algn="l" rtl="0">
              <a:spcBef>
                <a:spcPts val="638"/>
              </a:spcBef>
              <a:spcAft>
                <a:spcPts val="0"/>
              </a:spcAft>
              <a:buClr>
                <a:schemeClr val="lt1"/>
              </a:buClr>
              <a:buSzPts val="2000"/>
              <a:buFont typeface="Arial"/>
              <a:buChar char="»"/>
              <a:defRPr sz="1500" b="1" i="0" u="none" strike="noStrike" cap="none">
                <a:solidFill>
                  <a:schemeClr val="lt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15" name="Shape 415"/>
          <p:cNvSpPr txBox="1">
            <a:spLocks noGrp="1"/>
          </p:cNvSpPr>
          <p:nvPr>
            <p:ph type="body" idx="6"/>
          </p:nvPr>
        </p:nvSpPr>
        <p:spPr>
          <a:xfrm>
            <a:off x="6221581" y="3226998"/>
            <a:ext cx="2245969" cy="1552036"/>
          </a:xfrm>
          <a:prstGeom prst="rect">
            <a:avLst/>
          </a:prstGeom>
          <a:noFill/>
          <a:ln>
            <a:noFill/>
          </a:ln>
        </p:spPr>
        <p:txBody>
          <a:bodyPr spcFirstLastPara="1" wrap="square" lIns="0" tIns="0" rIns="0" bIns="0" anchor="t" anchorCtr="0"/>
          <a:lstStyle>
            <a:lvl1pPr marL="342900" marR="0" lvl="0" indent="-171450" algn="l" rtl="0">
              <a:lnSpc>
                <a:spcPct val="116666"/>
              </a:lnSpc>
              <a:spcBef>
                <a:spcPts val="0"/>
              </a:spcBef>
              <a:spcAft>
                <a:spcPts val="0"/>
              </a:spcAft>
              <a:buClr>
                <a:srgbClr val="000000"/>
              </a:buClr>
              <a:buSzPts val="1200"/>
              <a:buFont typeface="Arial"/>
              <a:buNone/>
              <a:defRPr sz="9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16" name="Shape 416"/>
          <p:cNvSpPr txBox="1">
            <a:spLocks noGrp="1"/>
          </p:cNvSpPr>
          <p:nvPr>
            <p:ph type="body" idx="7"/>
          </p:nvPr>
        </p:nvSpPr>
        <p:spPr>
          <a:xfrm>
            <a:off x="552450" y="1685925"/>
            <a:ext cx="4495800" cy="647700"/>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17" name="Shape 417"/>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9504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Sample Boxed Text with Image x3">
  <p:cSld name="1_Sample Boxed Text with Image x3">
    <p:spTree>
      <p:nvGrpSpPr>
        <p:cNvPr id="1" name="Shape 418"/>
        <p:cNvGrpSpPr/>
        <p:nvPr/>
      </p:nvGrpSpPr>
      <p:grpSpPr>
        <a:xfrm>
          <a:off x="0" y="0"/>
          <a:ext cx="0" cy="0"/>
          <a:chOff x="0" y="0"/>
          <a:chExt cx="0" cy="0"/>
        </a:xfrm>
      </p:grpSpPr>
      <p:sp>
        <p:nvSpPr>
          <p:cNvPr id="419" name="Shape 419"/>
          <p:cNvSpPr/>
          <p:nvPr/>
        </p:nvSpPr>
        <p:spPr>
          <a:xfrm>
            <a:off x="32823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20" name="Shape 420"/>
          <p:cNvSpPr/>
          <p:nvPr/>
        </p:nvSpPr>
        <p:spPr>
          <a:xfrm>
            <a:off x="60255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21" name="Shape 421"/>
          <p:cNvSpPr/>
          <p:nvPr/>
        </p:nvSpPr>
        <p:spPr>
          <a:xfrm>
            <a:off x="539109" y="2377300"/>
            <a:ext cx="2584800" cy="1718450"/>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422" name="Shape 422"/>
          <p:cNvSpPr txBox="1">
            <a:spLocks noGrp="1"/>
          </p:cNvSpPr>
          <p:nvPr>
            <p:ph type="title"/>
          </p:nvPr>
        </p:nvSpPr>
        <p:spPr>
          <a:xfrm>
            <a:off x="540000" y="417601"/>
            <a:ext cx="6359526" cy="9444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23" name="Shape 423"/>
          <p:cNvSpPr txBox="1">
            <a:spLocks noGrp="1"/>
          </p:cNvSpPr>
          <p:nvPr>
            <p:ph type="body" idx="1"/>
          </p:nvPr>
        </p:nvSpPr>
        <p:spPr>
          <a:xfrm>
            <a:off x="676275" y="3503225"/>
            <a:ext cx="2362200" cy="440127"/>
          </a:xfrm>
          <a:prstGeom prst="rect">
            <a:avLst/>
          </a:prstGeom>
          <a:noFill/>
          <a:ln>
            <a:noFill/>
          </a:ln>
        </p:spPr>
        <p:txBody>
          <a:bodyPr spcFirstLastPara="1" wrap="square" lIns="0" tIns="0" rIns="0" bIns="0" anchor="b" anchorCtr="0"/>
          <a:lstStyle>
            <a:lvl1pPr marL="342900" marR="0" lvl="0" indent="-171450" algn="ctr" rtl="0">
              <a:lnSpc>
                <a:spcPct val="8750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24" name="Shape 424"/>
          <p:cNvSpPr txBox="1">
            <a:spLocks noGrp="1"/>
          </p:cNvSpPr>
          <p:nvPr>
            <p:ph type="body" idx="2"/>
          </p:nvPr>
        </p:nvSpPr>
        <p:spPr>
          <a:xfrm>
            <a:off x="552450" y="1685925"/>
            <a:ext cx="4495800" cy="647700"/>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25" name="Shape 425"/>
          <p:cNvSpPr>
            <a:spLocks noGrp="1"/>
          </p:cNvSpPr>
          <p:nvPr>
            <p:ph type="pic" idx="3"/>
          </p:nvPr>
        </p:nvSpPr>
        <p:spPr>
          <a:xfrm>
            <a:off x="539109" y="4067175"/>
            <a:ext cx="2584800" cy="1752600"/>
          </a:xfrm>
          <a:prstGeom prst="rect">
            <a:avLst/>
          </a:prstGeom>
          <a:solidFill>
            <a:srgbClr val="BBBBBB"/>
          </a:solidFill>
          <a:ln>
            <a:noFill/>
          </a:ln>
        </p:spPr>
        <p:txBody>
          <a:bodyPr spcFirstLastPara="1" wrap="square" lIns="0" tIns="115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426" name="Shape 426"/>
          <p:cNvPicPr preferRelativeResize="0"/>
          <p:nvPr/>
        </p:nvPicPr>
        <p:blipFill rotWithShape="1">
          <a:blip r:embed="rId2">
            <a:alphaModFix/>
          </a:blip>
          <a:srcRect/>
          <a:stretch/>
        </p:blipFill>
        <p:spPr>
          <a:xfrm>
            <a:off x="1505712" y="2660143"/>
            <a:ext cx="551689" cy="1082727"/>
          </a:xfrm>
          <a:prstGeom prst="rect">
            <a:avLst/>
          </a:prstGeom>
          <a:noFill/>
          <a:ln>
            <a:noFill/>
          </a:ln>
        </p:spPr>
      </p:pic>
      <p:pic>
        <p:nvPicPr>
          <p:cNvPr id="427" name="Shape 427"/>
          <p:cNvPicPr preferRelativeResize="0"/>
          <p:nvPr/>
        </p:nvPicPr>
        <p:blipFill rotWithShape="1">
          <a:blip r:embed="rId3">
            <a:alphaModFix/>
          </a:blip>
          <a:srcRect/>
          <a:stretch/>
        </p:blipFill>
        <p:spPr>
          <a:xfrm>
            <a:off x="4217937" y="2657744"/>
            <a:ext cx="552878" cy="1085059"/>
          </a:xfrm>
          <a:prstGeom prst="rect">
            <a:avLst/>
          </a:prstGeom>
          <a:noFill/>
          <a:ln>
            <a:noFill/>
          </a:ln>
        </p:spPr>
      </p:pic>
      <p:pic>
        <p:nvPicPr>
          <p:cNvPr id="428" name="Shape 428"/>
          <p:cNvPicPr preferRelativeResize="0"/>
          <p:nvPr/>
        </p:nvPicPr>
        <p:blipFill rotWithShape="1">
          <a:blip r:embed="rId4">
            <a:alphaModFix/>
          </a:blip>
          <a:srcRect/>
          <a:stretch/>
        </p:blipFill>
        <p:spPr>
          <a:xfrm>
            <a:off x="6968262" y="2645819"/>
            <a:ext cx="552878" cy="1085059"/>
          </a:xfrm>
          <a:prstGeom prst="rect">
            <a:avLst/>
          </a:prstGeom>
          <a:noFill/>
          <a:ln>
            <a:noFill/>
          </a:ln>
        </p:spPr>
      </p:pic>
      <p:sp>
        <p:nvSpPr>
          <p:cNvPr id="429" name="Shape 429"/>
          <p:cNvSpPr txBox="1">
            <a:spLocks noGrp="1"/>
          </p:cNvSpPr>
          <p:nvPr>
            <p:ph type="body" idx="4"/>
          </p:nvPr>
        </p:nvSpPr>
        <p:spPr>
          <a:xfrm>
            <a:off x="3419475" y="3503225"/>
            <a:ext cx="2362200" cy="440127"/>
          </a:xfrm>
          <a:prstGeom prst="rect">
            <a:avLst/>
          </a:prstGeom>
          <a:noFill/>
          <a:ln>
            <a:noFill/>
          </a:ln>
        </p:spPr>
        <p:txBody>
          <a:bodyPr spcFirstLastPara="1" wrap="square" lIns="0" tIns="0" rIns="0" bIns="0" anchor="b" anchorCtr="0"/>
          <a:lstStyle>
            <a:lvl1pPr marL="342900" marR="0" lvl="0" indent="-171450" algn="ctr" rtl="0">
              <a:lnSpc>
                <a:spcPct val="8750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30" name="Shape 430"/>
          <p:cNvSpPr>
            <a:spLocks noGrp="1"/>
          </p:cNvSpPr>
          <p:nvPr>
            <p:ph type="pic" idx="5"/>
          </p:nvPr>
        </p:nvSpPr>
        <p:spPr>
          <a:xfrm>
            <a:off x="3282309" y="4067175"/>
            <a:ext cx="2584800" cy="1752600"/>
          </a:xfrm>
          <a:prstGeom prst="rect">
            <a:avLst/>
          </a:prstGeom>
          <a:solidFill>
            <a:srgbClr val="BBBBBB"/>
          </a:solidFill>
          <a:ln>
            <a:noFill/>
          </a:ln>
        </p:spPr>
        <p:txBody>
          <a:bodyPr spcFirstLastPara="1" wrap="square" lIns="0" tIns="115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31" name="Shape 431"/>
          <p:cNvSpPr txBox="1">
            <a:spLocks noGrp="1"/>
          </p:cNvSpPr>
          <p:nvPr>
            <p:ph type="body" idx="6"/>
          </p:nvPr>
        </p:nvSpPr>
        <p:spPr>
          <a:xfrm>
            <a:off x="6162675" y="3503225"/>
            <a:ext cx="2362200" cy="440127"/>
          </a:xfrm>
          <a:prstGeom prst="rect">
            <a:avLst/>
          </a:prstGeom>
          <a:noFill/>
          <a:ln>
            <a:noFill/>
          </a:ln>
        </p:spPr>
        <p:txBody>
          <a:bodyPr spcFirstLastPara="1" wrap="square" lIns="0" tIns="0" rIns="0" bIns="0" anchor="b" anchorCtr="0"/>
          <a:lstStyle>
            <a:lvl1pPr marL="342900" marR="0" lvl="0" indent="-171450" algn="ctr" rtl="0">
              <a:lnSpc>
                <a:spcPct val="8750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171450" algn="l" rtl="0">
              <a:lnSpc>
                <a:spcPct val="116666"/>
              </a:lnSpc>
              <a:spcBef>
                <a:spcPts val="0"/>
              </a:spcBef>
              <a:spcAft>
                <a:spcPts val="0"/>
              </a:spcAft>
              <a:buClr>
                <a:schemeClr val="lt2"/>
              </a:buClr>
              <a:buSzPts val="1200"/>
              <a:buFont typeface="Arial"/>
              <a:buNone/>
              <a:defRPr sz="900" b="0" i="0" u="none" strike="noStrike" cap="none">
                <a:solidFill>
                  <a:srgbClr val="000000"/>
                </a:solidFill>
                <a:latin typeface="Arial"/>
                <a:ea typeface="Arial"/>
                <a:cs typeface="Arial"/>
                <a:sym typeface="Arial"/>
              </a:defRPr>
            </a:lvl2pPr>
            <a:lvl3pPr marL="1028700" marR="0" lvl="2" indent="-228600" algn="l" rtl="0">
              <a:lnSpc>
                <a:spcPct val="116666"/>
              </a:lnSpc>
              <a:spcBef>
                <a:spcPts val="0"/>
              </a:spcBef>
              <a:spcAft>
                <a:spcPts val="0"/>
              </a:spcAft>
              <a:buClr>
                <a:schemeClr val="lt2"/>
              </a:buClr>
              <a:buSzPts val="1200"/>
              <a:buFont typeface="Arial"/>
              <a:buChar char="-"/>
              <a:defRPr sz="900" b="0" i="0" u="none" strike="noStrike" cap="none">
                <a:solidFill>
                  <a:srgbClr val="000000"/>
                </a:solidFill>
                <a:latin typeface="Arial"/>
                <a:ea typeface="Arial"/>
                <a:cs typeface="Arial"/>
                <a:sym typeface="Arial"/>
              </a:defRPr>
            </a:lvl3pPr>
            <a:lvl4pPr marL="1371600" marR="0" lvl="3" indent="-171450" algn="l" rtl="0">
              <a:lnSpc>
                <a:spcPct val="130000"/>
              </a:lnSpc>
              <a:spcBef>
                <a:spcPts val="0"/>
              </a:spcBef>
              <a:spcAft>
                <a:spcPts val="0"/>
              </a:spcAft>
              <a:buClr>
                <a:schemeClr val="dk1"/>
              </a:buClr>
              <a:buSzPts val="1000"/>
              <a:buFont typeface="Arial"/>
              <a:buNone/>
              <a:defRPr sz="750" b="0" i="0" u="none" strike="noStrike" cap="none">
                <a:solidFill>
                  <a:schemeClr val="lt2"/>
                </a:solidFill>
                <a:latin typeface="Arial"/>
                <a:ea typeface="Arial"/>
                <a:cs typeface="Arial"/>
                <a:sym typeface="Arial"/>
              </a:defRPr>
            </a:lvl4pPr>
            <a:lvl5pPr marL="1714500" marR="0" lvl="4" indent="-219075" algn="l" rtl="0">
              <a:lnSpc>
                <a:spcPct val="130000"/>
              </a:lnSpc>
              <a:spcBef>
                <a:spcPts val="0"/>
              </a:spcBef>
              <a:spcAft>
                <a:spcPts val="0"/>
              </a:spcAft>
              <a:buClr>
                <a:schemeClr val="dk1"/>
              </a:buClr>
              <a:buSzPts val="1000"/>
              <a:buFont typeface="Arial"/>
              <a:buChar char="»"/>
              <a:defRPr sz="7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32" name="Shape 432"/>
          <p:cNvSpPr>
            <a:spLocks noGrp="1"/>
          </p:cNvSpPr>
          <p:nvPr>
            <p:ph type="pic" idx="7"/>
          </p:nvPr>
        </p:nvSpPr>
        <p:spPr>
          <a:xfrm>
            <a:off x="6025509" y="4067175"/>
            <a:ext cx="2584800" cy="1752600"/>
          </a:xfrm>
          <a:prstGeom prst="rect">
            <a:avLst/>
          </a:prstGeom>
          <a:solidFill>
            <a:srgbClr val="BBBBBB"/>
          </a:solidFill>
          <a:ln>
            <a:noFill/>
          </a:ln>
        </p:spPr>
        <p:txBody>
          <a:bodyPr spcFirstLastPara="1" wrap="square" lIns="0" tIns="1152000" rIns="0" bIns="0" anchor="t" anchorCtr="0"/>
          <a:lstStyle>
            <a:lvl1pPr marR="0" lvl="0" algn="ctr" rtl="0">
              <a:lnSpc>
                <a:spcPct val="190000"/>
              </a:lnSpc>
              <a:spcBef>
                <a:spcPts val="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33" name="Shape 433"/>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25643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541339" y="417600"/>
            <a:ext cx="5081587" cy="10968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36" name="Shape 436"/>
          <p:cNvSpPr txBox="1">
            <a:spLocks noGrp="1"/>
          </p:cNvSpPr>
          <p:nvPr>
            <p:ph type="body" idx="1"/>
          </p:nvPr>
        </p:nvSpPr>
        <p:spPr>
          <a:xfrm>
            <a:off x="542927" y="1704977"/>
            <a:ext cx="6059488" cy="3171825"/>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rgbClr val="000000"/>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37" name="Shape 437"/>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51924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Numbered">
  <p:cSld name="1_Numbere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541339" y="417601"/>
            <a:ext cx="5081587" cy="111592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40" name="Shape 440"/>
          <p:cNvSpPr txBox="1">
            <a:spLocks noGrp="1"/>
          </p:cNvSpPr>
          <p:nvPr>
            <p:ph type="body" idx="1"/>
          </p:nvPr>
        </p:nvSpPr>
        <p:spPr>
          <a:xfrm>
            <a:off x="542925" y="1809750"/>
            <a:ext cx="6496050" cy="3781425"/>
          </a:xfrm>
          <a:prstGeom prst="rect">
            <a:avLst/>
          </a:prstGeom>
          <a:noFill/>
          <a:ln>
            <a:noFill/>
          </a:ln>
        </p:spPr>
        <p:txBody>
          <a:bodyPr spcFirstLastPara="1" wrap="square" lIns="0" tIns="0" rIns="0" bIns="0" anchor="t" anchorCtr="0"/>
          <a:lstStyle>
            <a:lvl1pPr marL="342900" marR="0" lvl="0" indent="-247650" algn="l" rtl="0">
              <a:lnSpc>
                <a:spcPct val="118750"/>
              </a:lnSpc>
              <a:spcBef>
                <a:spcPts val="851"/>
              </a:spcBef>
              <a:spcAft>
                <a:spcPts val="0"/>
              </a:spcAft>
              <a:buClr>
                <a:schemeClr val="dk1"/>
              </a:buClr>
              <a:buSzPts val="1600"/>
              <a:buFont typeface="Times New Roman"/>
              <a:buAutoNum type="arabicPeriod"/>
              <a:defRPr sz="1200" b="1" i="0" u="none" strike="noStrike" cap="none">
                <a:solidFill>
                  <a:schemeClr val="dk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rgbClr val="000000"/>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rgbClr val="000000"/>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41" name="Shape 44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00108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Infographic x3">
  <p:cSld name="1_Infographic x3">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541338" y="417600"/>
            <a:ext cx="7726363" cy="1030200"/>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44" name="Shape 444"/>
          <p:cNvSpPr>
            <a:spLocks noGrp="1"/>
          </p:cNvSpPr>
          <p:nvPr>
            <p:ph type="pic" idx="2"/>
          </p:nvPr>
        </p:nvSpPr>
        <p:spPr>
          <a:xfrm>
            <a:off x="836614" y="2514602"/>
            <a:ext cx="1984375" cy="1319213"/>
          </a:xfrm>
          <a:prstGeom prst="rect">
            <a:avLst/>
          </a:prstGeom>
          <a:solidFill>
            <a:srgbClr val="BBBBBB"/>
          </a:solidFill>
          <a:ln>
            <a:noFill/>
          </a:ln>
        </p:spPr>
        <p:txBody>
          <a:bodyPr spcFirstLastPara="1" wrap="square" lIns="0" tIns="648000" rIns="0" bIns="0" anchor="ctr" anchorCtr="0"/>
          <a:lstStyle>
            <a:lvl1pPr marR="0" lvl="0" algn="ctr" rtl="0">
              <a:lnSpc>
                <a:spcPct val="114285"/>
              </a:lnSpc>
              <a:spcBef>
                <a:spcPts val="0"/>
              </a:spcBef>
              <a:spcAft>
                <a:spcPts val="0"/>
              </a:spcAft>
              <a:buClr>
                <a:schemeClr val="lt2"/>
              </a:buClr>
              <a:buSzPts val="1050"/>
              <a:buFont typeface="Arial"/>
              <a:buNone/>
              <a:defRPr sz="788"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45" name="Shape 445"/>
          <p:cNvSpPr txBox="1">
            <a:spLocks noGrp="1"/>
          </p:cNvSpPr>
          <p:nvPr>
            <p:ph type="body" idx="1"/>
          </p:nvPr>
        </p:nvSpPr>
        <p:spPr>
          <a:xfrm>
            <a:off x="830264" y="4425950"/>
            <a:ext cx="1990725" cy="979488"/>
          </a:xfrm>
          <a:prstGeom prst="rect">
            <a:avLst/>
          </a:prstGeom>
          <a:noFill/>
          <a:ln>
            <a:noFill/>
          </a:ln>
        </p:spPr>
        <p:txBody>
          <a:bodyPr spcFirstLastPara="1" wrap="square" lIns="0" tIns="0" rIns="0" bIns="0" anchor="t" anchorCtr="0"/>
          <a:lstStyle>
            <a:lvl1pPr marL="342900" marR="0" lvl="0" indent="-171450" algn="ctr" rtl="0">
              <a:lnSpc>
                <a:spcPct val="113333"/>
              </a:lnSpc>
              <a:spcBef>
                <a:spcPts val="0"/>
              </a:spcBef>
              <a:spcAft>
                <a:spcPts val="0"/>
              </a:spcAft>
              <a:buClr>
                <a:schemeClr val="dk2"/>
              </a:buClr>
              <a:buSzPts val="1500"/>
              <a:buFont typeface="Arial"/>
              <a:buNone/>
              <a:defRPr sz="1125" b="1" i="0" u="none" strike="noStrike" cap="none">
                <a:solidFill>
                  <a:schemeClr val="dk2"/>
                </a:solidFill>
                <a:latin typeface="Arial"/>
                <a:ea typeface="Arial"/>
                <a:cs typeface="Arial"/>
                <a:sym typeface="Arial"/>
              </a:defRPr>
            </a:lvl1pPr>
            <a:lvl2pPr marL="685800" marR="0" lvl="1" indent="-171450" algn="ctr" rtl="0">
              <a:lnSpc>
                <a:spcPct val="110000"/>
              </a:lnSpc>
              <a:spcBef>
                <a:spcPts val="60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46" name="Shape 446"/>
          <p:cNvSpPr txBox="1">
            <a:spLocks noGrp="1"/>
          </p:cNvSpPr>
          <p:nvPr>
            <p:ph type="body" idx="3"/>
          </p:nvPr>
        </p:nvSpPr>
        <p:spPr>
          <a:xfrm>
            <a:off x="836614" y="3924926"/>
            <a:ext cx="1984375" cy="418474"/>
          </a:xfrm>
          <a:prstGeom prst="rect">
            <a:avLst/>
          </a:prstGeom>
          <a:noFill/>
          <a:ln>
            <a:noFill/>
          </a:ln>
        </p:spPr>
        <p:txBody>
          <a:bodyPr spcFirstLastPara="1" wrap="square" lIns="0" tIns="0" rIns="0" bIns="0" anchor="t" anchorCtr="0"/>
          <a:lstStyle>
            <a:lvl1pPr marL="342900" marR="0" lvl="0" indent="-171450" algn="ctr" rtl="0">
              <a:lnSpc>
                <a:spcPct val="117647"/>
              </a:lnSpc>
              <a:spcBef>
                <a:spcPts val="0"/>
              </a:spcBef>
              <a:spcAft>
                <a:spcPts val="0"/>
              </a:spcAft>
              <a:buClr>
                <a:schemeClr val="dk2"/>
              </a:buClr>
              <a:buSzPts val="3400"/>
              <a:buFont typeface="Arial"/>
              <a:buNone/>
              <a:defRPr sz="2550" b="1" i="0" u="none" strike="noStrike" cap="none">
                <a:solidFill>
                  <a:schemeClr val="dk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47" name="Shape 447"/>
          <p:cNvSpPr txBox="1">
            <a:spLocks noGrp="1"/>
          </p:cNvSpPr>
          <p:nvPr>
            <p:ph type="body" idx="4"/>
          </p:nvPr>
        </p:nvSpPr>
        <p:spPr>
          <a:xfrm>
            <a:off x="3563889" y="3924926"/>
            <a:ext cx="1984375" cy="418474"/>
          </a:xfrm>
          <a:prstGeom prst="rect">
            <a:avLst/>
          </a:prstGeom>
          <a:noFill/>
          <a:ln>
            <a:noFill/>
          </a:ln>
        </p:spPr>
        <p:txBody>
          <a:bodyPr spcFirstLastPara="1" wrap="square" lIns="0" tIns="0" rIns="0" bIns="0" anchor="t" anchorCtr="0"/>
          <a:lstStyle>
            <a:lvl1pPr marL="342900" marR="0" lvl="0" indent="-171450" algn="ctr" rtl="0">
              <a:lnSpc>
                <a:spcPct val="117647"/>
              </a:lnSpc>
              <a:spcBef>
                <a:spcPts val="0"/>
              </a:spcBef>
              <a:spcAft>
                <a:spcPts val="0"/>
              </a:spcAft>
              <a:buClr>
                <a:schemeClr val="accent1"/>
              </a:buClr>
              <a:buSzPts val="3400"/>
              <a:buFont typeface="Arial"/>
              <a:buNone/>
              <a:defRPr sz="2550" b="1" i="0" u="none" strike="noStrike" cap="none">
                <a:solidFill>
                  <a:schemeClr val="accent1"/>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48" name="Shape 448"/>
          <p:cNvSpPr txBox="1">
            <a:spLocks noGrp="1"/>
          </p:cNvSpPr>
          <p:nvPr>
            <p:ph type="body" idx="5"/>
          </p:nvPr>
        </p:nvSpPr>
        <p:spPr>
          <a:xfrm>
            <a:off x="6300193" y="3924928"/>
            <a:ext cx="1984375" cy="408949"/>
          </a:xfrm>
          <a:prstGeom prst="rect">
            <a:avLst/>
          </a:prstGeom>
          <a:noFill/>
          <a:ln>
            <a:noFill/>
          </a:ln>
        </p:spPr>
        <p:txBody>
          <a:bodyPr spcFirstLastPara="1" wrap="square" lIns="0" tIns="0" rIns="0" bIns="0" anchor="t" anchorCtr="0"/>
          <a:lstStyle>
            <a:lvl1pPr marL="342900" marR="0" lvl="0" indent="-171450" algn="ctr" rtl="0">
              <a:lnSpc>
                <a:spcPct val="117647"/>
              </a:lnSpc>
              <a:spcBef>
                <a:spcPts val="0"/>
              </a:spcBef>
              <a:spcAft>
                <a:spcPts val="0"/>
              </a:spcAft>
              <a:buClr>
                <a:schemeClr val="accent2"/>
              </a:buClr>
              <a:buSzPts val="3400"/>
              <a:buFont typeface="Arial"/>
              <a:buNone/>
              <a:defRPr sz="2550" b="1" i="0" u="none" strike="noStrike" cap="none">
                <a:solidFill>
                  <a:schemeClr val="accent2"/>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49" name="Shape 449"/>
          <p:cNvSpPr txBox="1">
            <a:spLocks noGrp="1"/>
          </p:cNvSpPr>
          <p:nvPr>
            <p:ph type="body" idx="6"/>
          </p:nvPr>
        </p:nvSpPr>
        <p:spPr>
          <a:xfrm>
            <a:off x="3582989" y="4425950"/>
            <a:ext cx="1990725" cy="979488"/>
          </a:xfrm>
          <a:prstGeom prst="rect">
            <a:avLst/>
          </a:prstGeom>
          <a:noFill/>
          <a:ln>
            <a:noFill/>
          </a:ln>
        </p:spPr>
        <p:txBody>
          <a:bodyPr spcFirstLastPara="1" wrap="square" lIns="0" tIns="0" rIns="0" bIns="0" anchor="t" anchorCtr="0"/>
          <a:lstStyle>
            <a:lvl1pPr marL="342900" marR="0" lvl="0" indent="-171450" algn="ctr" rtl="0">
              <a:lnSpc>
                <a:spcPct val="113333"/>
              </a:lnSpc>
              <a:spcBef>
                <a:spcPts val="0"/>
              </a:spcBef>
              <a:spcAft>
                <a:spcPts val="0"/>
              </a:spcAft>
              <a:buClr>
                <a:schemeClr val="dk1"/>
              </a:buClr>
              <a:buSzPts val="1500"/>
              <a:buFont typeface="Arial"/>
              <a:buNone/>
              <a:defRPr sz="1125" b="1" i="0" u="none" strike="noStrike" cap="none">
                <a:solidFill>
                  <a:schemeClr val="dk1"/>
                </a:solidFill>
                <a:latin typeface="Arial"/>
                <a:ea typeface="Arial"/>
                <a:cs typeface="Arial"/>
                <a:sym typeface="Arial"/>
              </a:defRPr>
            </a:lvl1pPr>
            <a:lvl2pPr marL="685800" marR="0" lvl="1" indent="-171450" algn="ctr" rtl="0">
              <a:lnSpc>
                <a:spcPct val="110000"/>
              </a:lnSpc>
              <a:spcBef>
                <a:spcPts val="60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50" name="Shape 450"/>
          <p:cNvSpPr txBox="1">
            <a:spLocks noGrp="1"/>
          </p:cNvSpPr>
          <p:nvPr>
            <p:ph type="body" idx="7"/>
          </p:nvPr>
        </p:nvSpPr>
        <p:spPr>
          <a:xfrm>
            <a:off x="6307139" y="4425950"/>
            <a:ext cx="1990725" cy="979488"/>
          </a:xfrm>
          <a:prstGeom prst="rect">
            <a:avLst/>
          </a:prstGeom>
          <a:noFill/>
          <a:ln>
            <a:noFill/>
          </a:ln>
        </p:spPr>
        <p:txBody>
          <a:bodyPr spcFirstLastPara="1" wrap="square" lIns="0" tIns="0" rIns="0" bIns="0" anchor="t" anchorCtr="0"/>
          <a:lstStyle>
            <a:lvl1pPr marL="342900" marR="0" lvl="0" indent="-171450" algn="ctr" rtl="0">
              <a:lnSpc>
                <a:spcPct val="113333"/>
              </a:lnSpc>
              <a:spcBef>
                <a:spcPts val="0"/>
              </a:spcBef>
              <a:spcAft>
                <a:spcPts val="0"/>
              </a:spcAft>
              <a:buClr>
                <a:schemeClr val="accent2"/>
              </a:buClr>
              <a:buSzPts val="1500"/>
              <a:buFont typeface="Arial"/>
              <a:buNone/>
              <a:defRPr sz="1125" b="1" i="0" u="none" strike="noStrike" cap="none">
                <a:solidFill>
                  <a:schemeClr val="accent2"/>
                </a:solidFill>
                <a:latin typeface="Arial"/>
                <a:ea typeface="Arial"/>
                <a:cs typeface="Arial"/>
                <a:sym typeface="Arial"/>
              </a:defRPr>
            </a:lvl1pPr>
            <a:lvl2pPr marL="685800" marR="0" lvl="1" indent="-171450" algn="ctr" rtl="0">
              <a:lnSpc>
                <a:spcPct val="110000"/>
              </a:lnSpc>
              <a:spcBef>
                <a:spcPts val="600"/>
              </a:spcBef>
              <a:spcAft>
                <a:spcPts val="0"/>
              </a:spcAft>
              <a:buClr>
                <a:schemeClr val="lt2"/>
              </a:buClr>
              <a:buSzPts val="1000"/>
              <a:buFont typeface="Arial"/>
              <a:buNone/>
              <a:defRPr sz="75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cxnSp>
        <p:nvCxnSpPr>
          <p:cNvPr id="451" name="Shape 451"/>
          <p:cNvCxnSpPr/>
          <p:nvPr/>
        </p:nvCxnSpPr>
        <p:spPr>
          <a:xfrm>
            <a:off x="533401" y="6124575"/>
            <a:ext cx="8086725" cy="0"/>
          </a:xfrm>
          <a:prstGeom prst="straightConnector1">
            <a:avLst/>
          </a:prstGeom>
          <a:noFill/>
          <a:ln w="9525" cap="flat" cmpd="sng">
            <a:solidFill>
              <a:schemeClr val="dk2"/>
            </a:solidFill>
            <a:prstDash val="solid"/>
            <a:round/>
            <a:headEnd type="none" w="sm" len="sm"/>
            <a:tailEnd type="none" w="sm" len="sm"/>
          </a:ln>
        </p:spPr>
      </p:cxnSp>
      <p:sp>
        <p:nvSpPr>
          <p:cNvPr id="452" name="Shape 452"/>
          <p:cNvSpPr txBox="1">
            <a:spLocks noGrp="1"/>
          </p:cNvSpPr>
          <p:nvPr>
            <p:ph type="body" idx="8"/>
          </p:nvPr>
        </p:nvSpPr>
        <p:spPr>
          <a:xfrm>
            <a:off x="5267326" y="6172202"/>
            <a:ext cx="3343275" cy="257175"/>
          </a:xfrm>
          <a:prstGeom prst="rect">
            <a:avLst/>
          </a:prstGeom>
          <a:noFill/>
          <a:ln>
            <a:noFill/>
          </a:ln>
        </p:spPr>
        <p:txBody>
          <a:bodyPr spcFirstLastPara="1" wrap="square" lIns="0" tIns="0" rIns="0" bIns="0" anchor="t" anchorCtr="0"/>
          <a:lstStyle>
            <a:lvl1pPr marL="342900" marR="0" lvl="0" indent="-171450" algn="r" rtl="0">
              <a:lnSpc>
                <a:spcPct val="150000"/>
              </a:lnSpc>
              <a:spcBef>
                <a:spcPts val="0"/>
              </a:spcBef>
              <a:spcAft>
                <a:spcPts val="0"/>
              </a:spcAft>
              <a:buClr>
                <a:srgbClr val="003057"/>
              </a:buClr>
              <a:buSzPts val="600"/>
              <a:buFont typeface="Arial"/>
              <a:buNone/>
              <a:defRPr sz="450" b="0" i="0" u="none" strike="noStrike" cap="none">
                <a:solidFill>
                  <a:srgbClr val="003057"/>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53" name="Shape 453"/>
          <p:cNvSpPr>
            <a:spLocks noGrp="1"/>
          </p:cNvSpPr>
          <p:nvPr>
            <p:ph type="pic" idx="9"/>
          </p:nvPr>
        </p:nvSpPr>
        <p:spPr>
          <a:xfrm>
            <a:off x="3537611" y="2514602"/>
            <a:ext cx="1984375" cy="1319213"/>
          </a:xfrm>
          <a:prstGeom prst="rect">
            <a:avLst/>
          </a:prstGeom>
          <a:solidFill>
            <a:srgbClr val="BBBBBB"/>
          </a:solidFill>
          <a:ln>
            <a:noFill/>
          </a:ln>
        </p:spPr>
        <p:txBody>
          <a:bodyPr spcFirstLastPara="1" wrap="square" lIns="0" tIns="648000" rIns="0" bIns="0" anchor="ctr" anchorCtr="0"/>
          <a:lstStyle>
            <a:lvl1pPr marR="0" lvl="0" algn="ctr" rtl="0">
              <a:lnSpc>
                <a:spcPct val="114285"/>
              </a:lnSpc>
              <a:spcBef>
                <a:spcPts val="0"/>
              </a:spcBef>
              <a:spcAft>
                <a:spcPts val="0"/>
              </a:spcAft>
              <a:buClr>
                <a:schemeClr val="lt2"/>
              </a:buClr>
              <a:buSzPts val="1050"/>
              <a:buFont typeface="Arial"/>
              <a:buNone/>
              <a:defRPr sz="788"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54" name="Shape 454"/>
          <p:cNvSpPr>
            <a:spLocks noGrp="1"/>
          </p:cNvSpPr>
          <p:nvPr>
            <p:ph type="pic" idx="13"/>
          </p:nvPr>
        </p:nvSpPr>
        <p:spPr>
          <a:xfrm>
            <a:off x="6280811" y="2514602"/>
            <a:ext cx="1984375" cy="1319213"/>
          </a:xfrm>
          <a:prstGeom prst="rect">
            <a:avLst/>
          </a:prstGeom>
          <a:solidFill>
            <a:srgbClr val="BBBBBB"/>
          </a:solidFill>
          <a:ln>
            <a:noFill/>
          </a:ln>
        </p:spPr>
        <p:txBody>
          <a:bodyPr spcFirstLastPara="1" wrap="square" lIns="0" tIns="648000" rIns="0" bIns="0" anchor="ctr" anchorCtr="0"/>
          <a:lstStyle>
            <a:lvl1pPr marR="0" lvl="0" algn="ctr" rtl="0">
              <a:lnSpc>
                <a:spcPct val="114285"/>
              </a:lnSpc>
              <a:spcBef>
                <a:spcPts val="0"/>
              </a:spcBef>
              <a:spcAft>
                <a:spcPts val="0"/>
              </a:spcAft>
              <a:buClr>
                <a:schemeClr val="lt2"/>
              </a:buClr>
              <a:buSzPts val="1050"/>
              <a:buFont typeface="Arial"/>
              <a:buNone/>
              <a:defRPr sz="788" b="0" i="0" u="none" strike="noStrike" cap="none">
                <a:solidFill>
                  <a:schemeClr val="lt2"/>
                </a:solidFill>
                <a:latin typeface="Arial"/>
                <a:ea typeface="Arial"/>
                <a:cs typeface="Arial"/>
                <a:sym typeface="Arial"/>
              </a:defRPr>
            </a:lvl1pPr>
            <a:lvl2pPr marR="0" lvl="1"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R="0" lvl="2"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R="0" lvl="4"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55" name="Shape 455"/>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30931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56"/>
        <p:cNvGrpSpPr/>
        <p:nvPr/>
      </p:nvGrpSpPr>
      <p:grpSpPr>
        <a:xfrm>
          <a:off x="0" y="0"/>
          <a:ext cx="0" cy="0"/>
          <a:chOff x="0" y="0"/>
          <a:chExt cx="0" cy="0"/>
        </a:xfrm>
      </p:grpSpPr>
      <p:sp>
        <p:nvSpPr>
          <p:cNvPr id="457" name="Shape 457"/>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94690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541337" y="417600"/>
            <a:ext cx="7688263" cy="774450"/>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60" name="Shape 460"/>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85739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Title and Subheading">
  <p:cSld name="1_Title and Subheading">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541337" y="417600"/>
            <a:ext cx="7688263" cy="774450"/>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63" name="Shape 463"/>
          <p:cNvSpPr txBox="1">
            <a:spLocks noGrp="1"/>
          </p:cNvSpPr>
          <p:nvPr>
            <p:ph type="body" idx="1"/>
          </p:nvPr>
        </p:nvSpPr>
        <p:spPr>
          <a:xfrm>
            <a:off x="552450" y="1685925"/>
            <a:ext cx="4495800" cy="647700"/>
          </a:xfrm>
          <a:prstGeom prst="rect">
            <a:avLst/>
          </a:prstGeom>
          <a:noFill/>
          <a:ln>
            <a:noFill/>
          </a:ln>
        </p:spPr>
        <p:txBody>
          <a:bodyPr spcFirstLastPara="1" wrap="square" lIns="0" tIns="0" rIns="0" bIns="0" anchor="t" anchorCtr="0"/>
          <a:lstStyle>
            <a:lvl1pPr marL="342900" marR="0" lvl="0" indent="-171450" algn="l" rtl="0">
              <a:lnSpc>
                <a:spcPct val="118750"/>
              </a:lnSpc>
              <a:spcBef>
                <a:spcPts val="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18750"/>
              </a:lnSpc>
              <a:spcBef>
                <a:spcPts val="0"/>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64" name="Shape 464"/>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0981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494000" y="2389031"/>
            <a:ext cx="6296400" cy="1644743"/>
          </a:xfrm>
        </p:spPr>
        <p:txBody>
          <a:bodyPr anchor="b" anchorCtr="0"/>
          <a:lstStyle>
            <a:lvl1pPr algn="ctr">
              <a:lnSpc>
                <a:spcPts val="3600"/>
              </a:lnSpc>
              <a:defRPr sz="3400" i="1">
                <a:solidFill>
                  <a:schemeClr val="tx1"/>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1616075" y="4179105"/>
            <a:ext cx="6015038" cy="366713"/>
          </a:xfrm>
        </p:spPr>
        <p:txBody>
          <a:bodyPr/>
          <a:lstStyle>
            <a:lvl1pPr algn="ctr">
              <a:lnSpc>
                <a:spcPts val="1800"/>
              </a:lnSpc>
              <a:spcAft>
                <a:spcPts val="0"/>
              </a:spcAft>
              <a:defRPr sz="1600" b="0" i="0">
                <a:solidFill>
                  <a:schemeClr val="tx2"/>
                </a:solidFill>
                <a:latin typeface="+mn-lt"/>
              </a:defRPr>
            </a:lvl1pPr>
          </a:lstStyle>
          <a:p>
            <a:pPr lvl="0"/>
            <a:r>
              <a:rPr lang="en-US"/>
              <a:t>Click to edit Master text styles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2700819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1_More to Learn">
  <p:cSld name="1_More to Learn">
    <p:bg>
      <p:bgPr>
        <a:solidFill>
          <a:schemeClr val="dk2"/>
        </a:solidFill>
        <a:effectLst/>
      </p:bgPr>
    </p:bg>
    <p:spTree>
      <p:nvGrpSpPr>
        <p:cNvPr id="1" name="Shape 465"/>
        <p:cNvGrpSpPr/>
        <p:nvPr/>
      </p:nvGrpSpPr>
      <p:grpSpPr>
        <a:xfrm>
          <a:off x="0" y="0"/>
          <a:ext cx="0" cy="0"/>
          <a:chOff x="0" y="0"/>
          <a:chExt cx="0" cy="0"/>
        </a:xfrm>
      </p:grpSpPr>
      <p:pic>
        <p:nvPicPr>
          <p:cNvPr id="466" name="Shape 466"/>
          <p:cNvPicPr preferRelativeResize="0"/>
          <p:nvPr/>
        </p:nvPicPr>
        <p:blipFill rotWithShape="1">
          <a:blip r:embed="rId2">
            <a:alphaModFix/>
          </a:blip>
          <a:srcRect t="5771" b="5310"/>
          <a:stretch/>
        </p:blipFill>
        <p:spPr>
          <a:xfrm>
            <a:off x="888487" y="1"/>
            <a:ext cx="7550663" cy="6858000"/>
          </a:xfrm>
          <a:prstGeom prst="rect">
            <a:avLst/>
          </a:prstGeom>
          <a:noFill/>
          <a:ln>
            <a:noFill/>
          </a:ln>
        </p:spPr>
      </p:pic>
      <p:sp>
        <p:nvSpPr>
          <p:cNvPr id="467" name="Shape 467"/>
          <p:cNvSpPr txBox="1">
            <a:spLocks noGrp="1"/>
          </p:cNvSpPr>
          <p:nvPr>
            <p:ph type="ctrTitle"/>
          </p:nvPr>
        </p:nvSpPr>
        <p:spPr>
          <a:xfrm>
            <a:off x="2333624" y="2728867"/>
            <a:ext cx="4656675" cy="985884"/>
          </a:xfrm>
          <a:prstGeom prst="rect">
            <a:avLst/>
          </a:prstGeom>
          <a:noFill/>
          <a:ln>
            <a:noFill/>
          </a:ln>
        </p:spPr>
        <p:txBody>
          <a:bodyPr spcFirstLastPara="1" wrap="square" lIns="0" tIns="0" rIns="0" bIns="0" anchor="b" anchorCtr="0"/>
          <a:lstStyle>
            <a:lvl1pPr marR="0" lvl="0" algn="ctr"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68" name="Shape 468"/>
          <p:cNvSpPr txBox="1">
            <a:spLocks noGrp="1"/>
          </p:cNvSpPr>
          <p:nvPr>
            <p:ph type="body" idx="1"/>
          </p:nvPr>
        </p:nvSpPr>
        <p:spPr>
          <a:xfrm>
            <a:off x="2343150" y="3829050"/>
            <a:ext cx="4743450" cy="638175"/>
          </a:xfrm>
          <a:prstGeom prst="rect">
            <a:avLst/>
          </a:prstGeom>
          <a:noFill/>
          <a:ln>
            <a:noFill/>
          </a:ln>
        </p:spPr>
        <p:txBody>
          <a:bodyPr spcFirstLastPara="1" wrap="square" lIns="0" tIns="0" rIns="0" bIns="0" anchor="t" anchorCtr="0"/>
          <a:lstStyle>
            <a:lvl1pPr marL="342900" marR="0" lvl="0" indent="-171450" algn="ctr" rtl="0">
              <a:lnSpc>
                <a:spcPct val="131250"/>
              </a:lnSpc>
              <a:spcBef>
                <a:spcPts val="0"/>
              </a:spcBef>
              <a:spcAft>
                <a:spcPts val="0"/>
              </a:spcAft>
              <a:buClr>
                <a:schemeClr val="dk2"/>
              </a:buClr>
              <a:buSzPts val="1600"/>
              <a:buFont typeface="Arial"/>
              <a:buNone/>
              <a:defRPr sz="1200" b="0" i="0" u="none" strike="noStrike" cap="none">
                <a:solidFill>
                  <a:schemeClr val="dk2"/>
                </a:solidFill>
                <a:latin typeface="Arial"/>
                <a:ea typeface="Arial"/>
                <a:cs typeface="Arial"/>
                <a:sym typeface="Arial"/>
              </a:defRPr>
            </a:lvl1pPr>
            <a:lvl2pPr marL="685800" marR="0" lvl="1" indent="-171450" algn="ctr" rtl="0">
              <a:lnSpc>
                <a:spcPct val="131250"/>
              </a:lnSpc>
              <a:spcBef>
                <a:spcPts val="0"/>
              </a:spcBef>
              <a:spcAft>
                <a:spcPts val="0"/>
              </a:spcAft>
              <a:buClr>
                <a:schemeClr val="lt2"/>
              </a:buClr>
              <a:buSzPts val="1600"/>
              <a:buFont typeface="Arial"/>
              <a:buNone/>
              <a:defRPr sz="1200" b="1" i="0" u="none" strike="noStrike" cap="none">
                <a:solidFill>
                  <a:schemeClr val="dk2"/>
                </a:solidFill>
                <a:latin typeface="Arial"/>
                <a:ea typeface="Arial"/>
                <a:cs typeface="Arial"/>
                <a:sym typeface="Arial"/>
              </a:defRPr>
            </a:lvl2pPr>
            <a:lvl3pPr marL="1028700" marR="0" lvl="2" indent="-247650" algn="l" rtl="0">
              <a:lnSpc>
                <a:spcPct val="118750"/>
              </a:lnSpc>
              <a:spcBef>
                <a:spcPts val="0"/>
              </a:spcBef>
              <a:spcAft>
                <a:spcPts val="0"/>
              </a:spcAft>
              <a:buClr>
                <a:schemeClr val="accent4"/>
              </a:buClr>
              <a:buSzPts val="1600"/>
              <a:buFont typeface="Arial"/>
              <a:buChar char="‒"/>
              <a:defRPr sz="1200" b="0" i="0" u="none" strike="noStrike" cap="none">
                <a:solidFill>
                  <a:schemeClr val="lt2"/>
                </a:solidFill>
                <a:latin typeface="Arial"/>
                <a:ea typeface="Arial"/>
                <a:cs typeface="Arial"/>
                <a:sym typeface="Arial"/>
              </a:defRPr>
            </a:lvl3pPr>
            <a:lvl4pPr marL="1371600" marR="0" lvl="3" indent="-171450" algn="l" rtl="0">
              <a:lnSpc>
                <a:spcPct val="125000"/>
              </a:lnSpc>
              <a:spcBef>
                <a:spcPts val="0"/>
              </a:spcBef>
              <a:spcAft>
                <a:spcPts val="0"/>
              </a:spcAft>
              <a:buClr>
                <a:schemeClr val="dk1"/>
              </a:buClr>
              <a:buSzPts val="1200"/>
              <a:buFont typeface="Arial"/>
              <a:buNone/>
              <a:defRPr sz="900" b="0" i="0" u="none" strike="noStrike" cap="none">
                <a:solidFill>
                  <a:schemeClr val="lt2"/>
                </a:solidFill>
                <a:latin typeface="Arial"/>
                <a:ea typeface="Arial"/>
                <a:cs typeface="Arial"/>
                <a:sym typeface="Arial"/>
              </a:defRPr>
            </a:lvl4pPr>
            <a:lvl5pPr marL="1714500" marR="0" lvl="4" indent="-257175" algn="l" rtl="0">
              <a:spcBef>
                <a:spcPts val="638"/>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225821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541338" y="417601"/>
            <a:ext cx="5983288" cy="9063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255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71" name="Shape 471"/>
          <p:cNvSpPr txBox="1">
            <a:spLocks noGrp="1"/>
          </p:cNvSpPr>
          <p:nvPr>
            <p:ph type="body" idx="1"/>
          </p:nvPr>
        </p:nvSpPr>
        <p:spPr>
          <a:xfrm>
            <a:off x="365125" y="1546227"/>
            <a:ext cx="4038600" cy="4525963"/>
          </a:xfrm>
          <a:prstGeom prst="rect">
            <a:avLst/>
          </a:prstGeom>
          <a:noFill/>
          <a:ln>
            <a:noFill/>
          </a:ln>
        </p:spPr>
        <p:txBody>
          <a:bodyPr spcFirstLastPara="1" wrap="square" lIns="0" tIns="0" rIns="0" bIns="0" anchor="t" anchorCtr="0"/>
          <a:lstStyle>
            <a:lvl1pPr marL="342900" marR="0" lvl="0" indent="-171450" algn="l" rtl="0">
              <a:lnSpc>
                <a:spcPct val="73500"/>
              </a:lnSpc>
              <a:spcBef>
                <a:spcPts val="0"/>
              </a:spcBef>
              <a:spcAft>
                <a:spcPts val="0"/>
              </a:spcAft>
              <a:buClr>
                <a:schemeClr val="lt2"/>
              </a:buClr>
              <a:buSzPts val="2585"/>
              <a:buFont typeface="Arial"/>
              <a:buNone/>
              <a:defRPr sz="1939" b="0" i="0" u="none" strike="noStrike" cap="none">
                <a:solidFill>
                  <a:schemeClr val="lt2"/>
                </a:solidFill>
                <a:latin typeface="Arial"/>
                <a:ea typeface="Arial"/>
                <a:cs typeface="Arial"/>
                <a:sym typeface="Arial"/>
              </a:defRPr>
            </a:lvl1pPr>
            <a:lvl2pPr marL="685800" marR="0" lvl="1" indent="-276939" algn="l" rtl="0">
              <a:lnSpc>
                <a:spcPct val="85778"/>
              </a:lnSpc>
              <a:spcBef>
                <a:spcPts val="0"/>
              </a:spcBef>
              <a:spcAft>
                <a:spcPts val="0"/>
              </a:spcAft>
              <a:buClr>
                <a:schemeClr val="lt2"/>
              </a:buClr>
              <a:buSzPts val="2215"/>
              <a:buFont typeface="Arial"/>
              <a:buChar char="•"/>
              <a:defRPr sz="1661" b="0" i="0" u="none" strike="noStrike" cap="none">
                <a:solidFill>
                  <a:schemeClr val="lt2"/>
                </a:solidFill>
                <a:latin typeface="Arial"/>
                <a:ea typeface="Arial"/>
                <a:cs typeface="Arial"/>
                <a:sym typeface="Arial"/>
              </a:defRPr>
            </a:lvl2pPr>
            <a:lvl3pPr marL="1028700" marR="0" lvl="2" indent="-259365" algn="l" rtl="0">
              <a:lnSpc>
                <a:spcPct val="102925"/>
              </a:lnSpc>
              <a:spcBef>
                <a:spcPts val="0"/>
              </a:spcBef>
              <a:spcAft>
                <a:spcPts val="0"/>
              </a:spcAft>
              <a:buClr>
                <a:schemeClr val="accent4"/>
              </a:buClr>
              <a:buSzPts val="1846"/>
              <a:buFont typeface="Arial"/>
              <a:buChar char="‒"/>
              <a:defRPr sz="1384" b="0" i="0" u="none" strike="noStrike" cap="none">
                <a:solidFill>
                  <a:schemeClr val="lt2"/>
                </a:solidFill>
                <a:latin typeface="Arial"/>
                <a:ea typeface="Arial"/>
                <a:cs typeface="Arial"/>
                <a:sym typeface="Arial"/>
              </a:defRPr>
            </a:lvl3pPr>
            <a:lvl4pPr marL="1371600" marR="0" lvl="3" indent="-171450" algn="l" rtl="0">
              <a:lnSpc>
                <a:spcPct val="90252"/>
              </a:lnSpc>
              <a:spcBef>
                <a:spcPts val="0"/>
              </a:spcBef>
              <a:spcAft>
                <a:spcPts val="0"/>
              </a:spcAft>
              <a:buClr>
                <a:schemeClr val="dk1"/>
              </a:buClr>
              <a:buSzPts val="1662"/>
              <a:buFont typeface="Arial"/>
              <a:buNone/>
              <a:defRPr sz="1247" b="0" i="0" u="none" strike="noStrike" cap="none">
                <a:solidFill>
                  <a:schemeClr val="lt2"/>
                </a:solidFill>
                <a:latin typeface="Arial"/>
                <a:ea typeface="Arial"/>
                <a:cs typeface="Arial"/>
                <a:sym typeface="Arial"/>
              </a:defRPr>
            </a:lvl4pPr>
            <a:lvl5pPr marL="1714500" marR="0" lvl="4" indent="-250602" algn="l" rtl="0">
              <a:spcBef>
                <a:spcPts val="638"/>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5pPr>
            <a:lvl6pPr marL="2057400" marR="0" lvl="5"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6pPr>
            <a:lvl7pPr marL="2400300" marR="0" lvl="6"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7pPr>
            <a:lvl8pPr marL="2743200" marR="0" lvl="7"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8pPr>
            <a:lvl9pPr marL="3086100" marR="0" lvl="8"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9pPr>
          </a:lstStyle>
          <a:p>
            <a:endParaRPr/>
          </a:p>
        </p:txBody>
      </p:sp>
      <p:sp>
        <p:nvSpPr>
          <p:cNvPr id="472" name="Shape 472"/>
          <p:cNvSpPr txBox="1">
            <a:spLocks noGrp="1"/>
          </p:cNvSpPr>
          <p:nvPr>
            <p:ph type="body" idx="2"/>
          </p:nvPr>
        </p:nvSpPr>
        <p:spPr>
          <a:xfrm>
            <a:off x="4556125" y="1546227"/>
            <a:ext cx="4038600" cy="4525963"/>
          </a:xfrm>
          <a:prstGeom prst="rect">
            <a:avLst/>
          </a:prstGeom>
          <a:noFill/>
          <a:ln>
            <a:noFill/>
          </a:ln>
        </p:spPr>
        <p:txBody>
          <a:bodyPr spcFirstLastPara="1" wrap="square" lIns="0" tIns="0" rIns="0" bIns="0" anchor="t" anchorCtr="0"/>
          <a:lstStyle>
            <a:lvl1pPr marL="342900" marR="0" lvl="0" indent="-171450" algn="l" rtl="0">
              <a:lnSpc>
                <a:spcPct val="73500"/>
              </a:lnSpc>
              <a:spcBef>
                <a:spcPts val="0"/>
              </a:spcBef>
              <a:spcAft>
                <a:spcPts val="0"/>
              </a:spcAft>
              <a:buClr>
                <a:schemeClr val="lt2"/>
              </a:buClr>
              <a:buSzPts val="2585"/>
              <a:buFont typeface="Arial"/>
              <a:buNone/>
              <a:defRPr sz="1939" b="0" i="0" u="none" strike="noStrike" cap="none">
                <a:solidFill>
                  <a:schemeClr val="lt2"/>
                </a:solidFill>
                <a:latin typeface="Arial"/>
                <a:ea typeface="Arial"/>
                <a:cs typeface="Arial"/>
                <a:sym typeface="Arial"/>
              </a:defRPr>
            </a:lvl1pPr>
            <a:lvl2pPr marL="685800" marR="0" lvl="1" indent="-276939" algn="l" rtl="0">
              <a:lnSpc>
                <a:spcPct val="85778"/>
              </a:lnSpc>
              <a:spcBef>
                <a:spcPts val="0"/>
              </a:spcBef>
              <a:spcAft>
                <a:spcPts val="0"/>
              </a:spcAft>
              <a:buClr>
                <a:schemeClr val="lt2"/>
              </a:buClr>
              <a:buSzPts val="2215"/>
              <a:buFont typeface="Arial"/>
              <a:buChar char="•"/>
              <a:defRPr sz="1661" b="0" i="0" u="none" strike="noStrike" cap="none">
                <a:solidFill>
                  <a:schemeClr val="lt2"/>
                </a:solidFill>
                <a:latin typeface="Arial"/>
                <a:ea typeface="Arial"/>
                <a:cs typeface="Arial"/>
                <a:sym typeface="Arial"/>
              </a:defRPr>
            </a:lvl2pPr>
            <a:lvl3pPr marL="1028700" marR="0" lvl="2" indent="-259365" algn="l" rtl="0">
              <a:lnSpc>
                <a:spcPct val="102925"/>
              </a:lnSpc>
              <a:spcBef>
                <a:spcPts val="0"/>
              </a:spcBef>
              <a:spcAft>
                <a:spcPts val="0"/>
              </a:spcAft>
              <a:buClr>
                <a:schemeClr val="accent4"/>
              </a:buClr>
              <a:buSzPts val="1846"/>
              <a:buFont typeface="Arial"/>
              <a:buChar char="‒"/>
              <a:defRPr sz="1384" b="0" i="0" u="none" strike="noStrike" cap="none">
                <a:solidFill>
                  <a:schemeClr val="lt2"/>
                </a:solidFill>
                <a:latin typeface="Arial"/>
                <a:ea typeface="Arial"/>
                <a:cs typeface="Arial"/>
                <a:sym typeface="Arial"/>
              </a:defRPr>
            </a:lvl3pPr>
            <a:lvl4pPr marL="1371600" marR="0" lvl="3" indent="-171450" algn="l" rtl="0">
              <a:lnSpc>
                <a:spcPct val="90252"/>
              </a:lnSpc>
              <a:spcBef>
                <a:spcPts val="0"/>
              </a:spcBef>
              <a:spcAft>
                <a:spcPts val="0"/>
              </a:spcAft>
              <a:buClr>
                <a:schemeClr val="dk1"/>
              </a:buClr>
              <a:buSzPts val="1662"/>
              <a:buFont typeface="Arial"/>
              <a:buNone/>
              <a:defRPr sz="1247" b="0" i="0" u="none" strike="noStrike" cap="none">
                <a:solidFill>
                  <a:schemeClr val="lt2"/>
                </a:solidFill>
                <a:latin typeface="Arial"/>
                <a:ea typeface="Arial"/>
                <a:cs typeface="Arial"/>
                <a:sym typeface="Arial"/>
              </a:defRPr>
            </a:lvl4pPr>
            <a:lvl5pPr marL="1714500" marR="0" lvl="4" indent="-250602" algn="l" rtl="0">
              <a:spcBef>
                <a:spcPts val="638"/>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5pPr>
            <a:lvl6pPr marL="2057400" marR="0" lvl="5"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6pPr>
            <a:lvl7pPr marL="2400300" marR="0" lvl="6"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7pPr>
            <a:lvl8pPr marL="2743200" marR="0" lvl="7"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8pPr>
            <a:lvl9pPr marL="3086100" marR="0" lvl="8" indent="-250602" algn="l" rtl="0">
              <a:spcBef>
                <a:spcPts val="249"/>
              </a:spcBef>
              <a:spcAft>
                <a:spcPts val="0"/>
              </a:spcAft>
              <a:buClr>
                <a:schemeClr val="dk1"/>
              </a:buClr>
              <a:buSzPts val="1662"/>
              <a:buFont typeface="Arial"/>
              <a:buChar char="•"/>
              <a:defRPr sz="1247" b="0" i="0" u="none" strike="noStrike" cap="none">
                <a:solidFill>
                  <a:schemeClr val="dk1"/>
                </a:solidFill>
                <a:latin typeface="Arial"/>
                <a:ea typeface="Arial"/>
                <a:cs typeface="Arial"/>
                <a:sym typeface="Arial"/>
              </a:defRPr>
            </a:lvl9pPr>
          </a:lstStyle>
          <a:p>
            <a:endParaRPr/>
          </a:p>
        </p:txBody>
      </p:sp>
      <p:sp>
        <p:nvSpPr>
          <p:cNvPr id="473" name="Shape 473"/>
          <p:cNvSpPr txBox="1">
            <a:spLocks noGrp="1"/>
          </p:cNvSpPr>
          <p:nvPr>
            <p:ph type="ftr" idx="11"/>
          </p:nvPr>
        </p:nvSpPr>
        <p:spPr>
          <a:xfrm>
            <a:off x="381001" y="6545266"/>
            <a:ext cx="4985238" cy="17938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474" name="Shape 474"/>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r>
              <a:rPr lang="en-US"/>
              <a:t> </a:t>
            </a:r>
          </a:p>
        </p:txBody>
      </p:sp>
    </p:spTree>
    <p:extLst>
      <p:ext uri="{BB962C8B-B14F-4D97-AF65-F5344CB8AC3E}">
        <p14:creationId xmlns:p14="http://schemas.microsoft.com/office/powerpoint/2010/main" val="366483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0"/>
            <a:ext cx="5956050" cy="525375"/>
          </a:xfrm>
        </p:spPr>
        <p:txBody>
          <a:bodyPr/>
          <a:lstStyle/>
          <a:p>
            <a:r>
              <a:rPr lang="en-US"/>
              <a:t>Click to edit Master title style</a:t>
            </a:r>
          </a:p>
        </p:txBody>
      </p:sp>
      <p:sp>
        <p:nvSpPr>
          <p:cNvPr id="3" name="Rectangle 2"/>
          <p:cNvSpPr/>
          <p:nvPr/>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baseline="0"/>
          </a:p>
        </p:txBody>
      </p:sp>
      <p:sp>
        <p:nvSpPr>
          <p:cNvPr id="8" name="Text Placeholder 7"/>
          <p:cNvSpPr>
            <a:spLocks noGrp="1"/>
          </p:cNvSpPr>
          <p:nvPr>
            <p:ph type="body" sz="quarter" idx="10"/>
          </p:nvPr>
        </p:nvSpPr>
        <p:spPr>
          <a:xfrm>
            <a:off x="790575" y="1943100"/>
            <a:ext cx="4257675" cy="3162300"/>
          </a:xfrm>
        </p:spPr>
        <p:txBody>
          <a:bodyPr/>
          <a:lstStyle>
            <a:lvl1pPr>
              <a:lnSpc>
                <a:spcPts val="1500"/>
              </a:lnSpc>
              <a:spcBef>
                <a:spcPts val="0"/>
              </a:spcBef>
              <a:spcAft>
                <a:spcPts val="0"/>
              </a:spcAft>
              <a:defRPr sz="13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p:nvSpPr>
        <p:spPr>
          <a:xfrm>
            <a:off x="5524500"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1000" b="0"/>
            </a:lvl1pPr>
          </a:lstStyle>
          <a:p>
            <a:r>
              <a:rPr lang="en-GB"/>
              <a:t>insert photographic image</a:t>
            </a:r>
            <a:endParaRPr lang="en-US" dirty="0"/>
          </a:p>
        </p:txBody>
      </p:sp>
      <p:sp>
        <p:nvSpPr>
          <p:cNvPr id="11" name="Text Placeholder 7"/>
          <p:cNvSpPr>
            <a:spLocks noGrp="1"/>
          </p:cNvSpPr>
          <p:nvPr>
            <p:ph type="body" sz="quarter" idx="13"/>
          </p:nvPr>
        </p:nvSpPr>
        <p:spPr>
          <a:xfrm>
            <a:off x="5663790" y="3457574"/>
            <a:ext cx="2756310" cy="2390775"/>
          </a:xfrm>
        </p:spPr>
        <p:txBody>
          <a:bodyPr/>
          <a:lstStyle>
            <a:lvl1pPr>
              <a:lnSpc>
                <a:spcPts val="1100"/>
              </a:lnSpc>
              <a:spcBef>
                <a:spcPts val="600"/>
              </a:spcBef>
              <a:spcAft>
                <a:spcPts val="0"/>
              </a:spcAft>
              <a:defRPr sz="900" b="1" cap="none" spc="0" baseline="0">
                <a:solidFill>
                  <a:schemeClr val="tx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US"/>
              <a:t>Second level</a:t>
            </a:r>
          </a:p>
        </p:txBody>
      </p:sp>
      <p:sp>
        <p:nvSpPr>
          <p:cNvPr id="22" name="Text Placeholder 21"/>
          <p:cNvSpPr>
            <a:spLocks noGrp="1"/>
          </p:cNvSpPr>
          <p:nvPr>
            <p:ph type="body" sz="quarter" idx="17"/>
          </p:nvPr>
        </p:nvSpPr>
        <p:spPr>
          <a:xfrm>
            <a:off x="542925" y="1076325"/>
            <a:ext cx="4381500" cy="400050"/>
          </a:xfrm>
        </p:spPr>
        <p:txBody>
          <a:bodyPr/>
          <a:lstStyle>
            <a:lvl1pPr>
              <a:lnSpc>
                <a:spcPts val="1500"/>
              </a:lnSpc>
              <a:spcAft>
                <a:spcPts val="0"/>
              </a:spcAft>
              <a:defRPr sz="1500" b="1">
                <a:solidFill>
                  <a:schemeClr val="accent1"/>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
        <p:nvSpPr>
          <p:cNvPr id="14" name="Rectangle 13"/>
          <p:cNvSpPr/>
          <p:nvPr userDrawn="1"/>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baseline="0"/>
          </a:p>
        </p:txBody>
      </p:sp>
      <p:sp>
        <p:nvSpPr>
          <p:cNvPr id="15" name="Rectangle 14"/>
          <p:cNvSpPr/>
          <p:nvPr userDrawn="1"/>
        </p:nvSpPr>
        <p:spPr>
          <a:xfrm>
            <a:off x="5524500"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206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0"/>
            <a:ext cx="3733800" cy="2063261"/>
          </a:xfrm>
        </p:spPr>
        <p:txBody>
          <a:bodyPr anchor="t" anchorCtr="0"/>
          <a:lstStyle>
            <a:lvl1pPr algn="l">
              <a:lnSpc>
                <a:spcPts val="4200"/>
              </a:lnSpc>
              <a:defRPr sz="3600" spc="20" baseline="0">
                <a:solidFill>
                  <a:schemeClr val="tx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tx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301025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ase study Option1">
    <p:spTree>
      <p:nvGrpSpPr>
        <p:cNvPr id="1" name=""/>
        <p:cNvGrpSpPr/>
        <p:nvPr/>
      </p:nvGrpSpPr>
      <p:grpSpPr>
        <a:xfrm>
          <a:off x="0" y="0"/>
          <a:ext cx="0" cy="0"/>
          <a:chOff x="0" y="0"/>
          <a:chExt cx="0" cy="0"/>
        </a:xfrm>
      </p:grpSpPr>
      <p:sp>
        <p:nvSpPr>
          <p:cNvPr id="3" name="Rectangle 2"/>
          <p:cNvSpPr/>
          <p:nvPr/>
        </p:nvSpPr>
        <p:spPr>
          <a:xfrm>
            <a:off x="3286125"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0350"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37715"/>
            <a:ext cx="4983816" cy="428625"/>
          </a:xfrm>
        </p:spPr>
        <p:txBody>
          <a:bodyPr anchor="ctr" anchorCtr="0"/>
          <a:lstStyle>
            <a:lvl1pP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US"/>
              <a:t>Third level</a:t>
            </a:r>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6"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
        <p:nvSpPr>
          <p:cNvPr id="13" name="Rectangle 12"/>
          <p:cNvSpPr/>
          <p:nvPr userDrawn="1"/>
        </p:nvSpPr>
        <p:spPr>
          <a:xfrm>
            <a:off x="3286125"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556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ase study Option2">
    <p:spTree>
      <p:nvGrpSpPr>
        <p:cNvPr id="1" name=""/>
        <p:cNvGrpSpPr/>
        <p:nvPr/>
      </p:nvGrpSpPr>
      <p:grpSpPr>
        <a:xfrm>
          <a:off x="0" y="0"/>
          <a:ext cx="0" cy="0"/>
          <a:chOff x="0" y="0"/>
          <a:chExt cx="0" cy="0"/>
        </a:xfrm>
      </p:grpSpPr>
      <p:sp>
        <p:nvSpPr>
          <p:cNvPr id="3" name="Rectangle 2"/>
          <p:cNvSpPr/>
          <p:nvPr/>
        </p:nvSpPr>
        <p:spPr>
          <a:xfrm>
            <a:off x="3286125"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9875"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47240"/>
            <a:ext cx="4983816" cy="428625"/>
          </a:xfrm>
        </p:spPr>
        <p:txBody>
          <a:bodyPr anchor="ctr" anchorCtr="0"/>
          <a:lstStyle>
            <a:lvl1pPr>
              <a:lnSpc>
                <a:spcPts val="2100"/>
              </a:lnSpc>
              <a:defRPr sz="2000" b="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US"/>
              <a:t>Third level</a:t>
            </a:r>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
        <p:nvSpPr>
          <p:cNvPr id="14" name="Rectangle 13"/>
          <p:cNvSpPr/>
          <p:nvPr userDrawn="1"/>
        </p:nvSpPr>
        <p:spPr>
          <a:xfrm>
            <a:off x="3286125"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3626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ple Boxed Text x3">
    <p:spTree>
      <p:nvGrpSpPr>
        <p:cNvPr id="1" name=""/>
        <p:cNvGrpSpPr/>
        <p:nvPr/>
      </p:nvGrpSpPr>
      <p:grpSpPr>
        <a:xfrm>
          <a:off x="0" y="0"/>
          <a:ext cx="0" cy="0"/>
          <a:chOff x="0" y="0"/>
          <a:chExt cx="0" cy="0"/>
        </a:xfrm>
      </p:grpSpPr>
      <p:sp>
        <p:nvSpPr>
          <p:cNvPr id="3" name="Rectangle 2"/>
          <p:cNvSpPr/>
          <p:nvPr/>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a:t>Click to edit Master title style</a:t>
            </a:r>
          </a:p>
        </p:txBody>
      </p:sp>
      <p:sp>
        <p:nvSpPr>
          <p:cNvPr id="7" name="Text Placeholder 6"/>
          <p:cNvSpPr>
            <a:spLocks noGrp="1"/>
          </p:cNvSpPr>
          <p:nvPr>
            <p:ph type="body" sz="quarter" idx="10"/>
          </p:nvPr>
        </p:nvSpPr>
        <p:spPr>
          <a:xfrm>
            <a:off x="724618"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737419"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US"/>
              <a:t>Third level</a:t>
            </a:r>
          </a:p>
        </p:txBody>
      </p:sp>
      <p:sp>
        <p:nvSpPr>
          <p:cNvPr id="17" name="Rectangle 16"/>
          <p:cNvSpPr/>
          <p:nvPr/>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6"/>
          <p:cNvSpPr>
            <a:spLocks noGrp="1"/>
          </p:cNvSpPr>
          <p:nvPr>
            <p:ph type="body" sz="quarter" idx="12"/>
          </p:nvPr>
        </p:nvSpPr>
        <p:spPr>
          <a:xfrm>
            <a:off x="3476246"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0" name="Text Placeholder 8"/>
          <p:cNvSpPr>
            <a:spLocks noGrp="1"/>
          </p:cNvSpPr>
          <p:nvPr>
            <p:ph type="body" sz="quarter" idx="13"/>
          </p:nvPr>
        </p:nvSpPr>
        <p:spPr>
          <a:xfrm>
            <a:off x="3489047"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US"/>
              <a:t>Third level</a:t>
            </a:r>
          </a:p>
        </p:txBody>
      </p:sp>
      <p:sp>
        <p:nvSpPr>
          <p:cNvPr id="21" name="Rectangle 20"/>
          <p:cNvSpPr/>
          <p:nvPr/>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6"/>
          <p:cNvSpPr>
            <a:spLocks noGrp="1"/>
          </p:cNvSpPr>
          <p:nvPr>
            <p:ph type="body" sz="quarter" idx="14"/>
          </p:nvPr>
        </p:nvSpPr>
        <p:spPr>
          <a:xfrm>
            <a:off x="6208779"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4" name="Text Placeholder 8"/>
          <p:cNvSpPr>
            <a:spLocks noGrp="1"/>
          </p:cNvSpPr>
          <p:nvPr>
            <p:ph type="body" sz="quarter" idx="15"/>
          </p:nvPr>
        </p:nvSpPr>
        <p:spPr>
          <a:xfrm>
            <a:off x="6221580"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US"/>
              <a:t>Third level</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
        <p:nvSpPr>
          <p:cNvPr id="26" name="Rectangle 25"/>
          <p:cNvSpPr/>
          <p:nvPr userDrawn="1"/>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2406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ample Boxed Text with Image x3">
    <p:spTree>
      <p:nvGrpSpPr>
        <p:cNvPr id="1" name=""/>
        <p:cNvGrpSpPr/>
        <p:nvPr/>
      </p:nvGrpSpPr>
      <p:grpSpPr>
        <a:xfrm>
          <a:off x="0" y="0"/>
          <a:ext cx="0" cy="0"/>
          <a:chOff x="0" y="0"/>
          <a:chExt cx="0" cy="0"/>
        </a:xfrm>
      </p:grpSpPr>
      <p:sp>
        <p:nvSpPr>
          <p:cNvPr id="26" name="Rectangle 25"/>
          <p:cNvSpPr/>
          <p:nvPr/>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a:t>Click to edit Master title style</a:t>
            </a:r>
          </a:p>
        </p:txBody>
      </p:sp>
      <p:sp>
        <p:nvSpPr>
          <p:cNvPr id="9" name="Text Placeholder 8"/>
          <p:cNvSpPr>
            <a:spLocks noGrp="1"/>
          </p:cNvSpPr>
          <p:nvPr>
            <p:ph type="body" sz="quarter" idx="11"/>
          </p:nvPr>
        </p:nvSpPr>
        <p:spPr>
          <a:xfrm>
            <a:off x="6762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1000" b="0"/>
            </a:lvl1pPr>
          </a:lstStyle>
          <a:p>
            <a:r>
              <a:rPr lang="en-GB"/>
              <a:t>insert photographic image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711" y="2660141"/>
            <a:ext cx="551689" cy="108272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7936" y="2657742"/>
            <a:ext cx="552878" cy="10850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261" y="2645817"/>
            <a:ext cx="552878" cy="1085059"/>
          </a:xfrm>
          <a:prstGeom prst="rect">
            <a:avLst/>
          </a:prstGeom>
        </p:spPr>
      </p:pic>
      <p:sp>
        <p:nvSpPr>
          <p:cNvPr id="27" name="Text Placeholder 8"/>
          <p:cNvSpPr>
            <a:spLocks noGrp="1"/>
          </p:cNvSpPr>
          <p:nvPr>
            <p:ph type="body" sz="quarter" idx="18"/>
          </p:nvPr>
        </p:nvSpPr>
        <p:spPr>
          <a:xfrm>
            <a:off x="34194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31" name="Text Placeholder 8"/>
          <p:cNvSpPr>
            <a:spLocks noGrp="1"/>
          </p:cNvSpPr>
          <p:nvPr>
            <p:ph type="body" sz="quarter" idx="20"/>
          </p:nvPr>
        </p:nvSpPr>
        <p:spPr>
          <a:xfrm>
            <a:off x="61626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17"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
        <p:nvSpPr>
          <p:cNvPr id="18" name="Rectangle 17"/>
          <p:cNvSpPr/>
          <p:nvPr userDrawn="1"/>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711" y="2660141"/>
            <a:ext cx="551689" cy="108272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7936" y="2657742"/>
            <a:ext cx="552878" cy="1085059"/>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8261" y="2645817"/>
            <a:ext cx="552878" cy="1085059"/>
          </a:xfrm>
          <a:prstGeom prst="rect">
            <a:avLst/>
          </a:prstGeom>
        </p:spPr>
      </p:pic>
    </p:spTree>
    <p:extLst>
      <p:ext uri="{BB962C8B-B14F-4D97-AF65-F5344CB8AC3E}">
        <p14:creationId xmlns:p14="http://schemas.microsoft.com/office/powerpoint/2010/main" val="213158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542926" y="1704975"/>
            <a:ext cx="6059488"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60212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p>
            <a:r>
              <a:rPr lang="en-US"/>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20262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726363" cy="1030200"/>
          </a:xfrm>
        </p:spPr>
        <p:txBody>
          <a:bodyPr/>
          <a:lstStyle/>
          <a:p>
            <a:r>
              <a:rPr lang="en-US"/>
              <a:t>Click to edit Master title style</a:t>
            </a:r>
            <a:endParaRPr lang="en-GB"/>
          </a:p>
        </p:txBody>
      </p:sp>
      <p:sp>
        <p:nvSpPr>
          <p:cNvPr id="5" name="Picture Placeholder 4"/>
          <p:cNvSpPr>
            <a:spLocks noGrp="1"/>
          </p:cNvSpPr>
          <p:nvPr>
            <p:ph type="pic" sz="quarter" idx="10" hasCustomPrompt="1"/>
          </p:nvPr>
        </p:nvSpPr>
        <p:spPr>
          <a:xfrm>
            <a:off x="836613"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830263" y="4425950"/>
            <a:ext cx="1990725"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13" name="Text Placeholder 12"/>
          <p:cNvSpPr>
            <a:spLocks noGrp="1"/>
          </p:cNvSpPr>
          <p:nvPr>
            <p:ph type="body" sz="quarter" idx="12"/>
          </p:nvPr>
        </p:nvSpPr>
        <p:spPr>
          <a:xfrm>
            <a:off x="836613" y="3924926"/>
            <a:ext cx="1984375" cy="418474"/>
          </a:xfrm>
        </p:spPr>
        <p:txBody>
          <a:bodyPr/>
          <a:lstStyle>
            <a:lvl1pPr algn="ctr">
              <a:lnSpc>
                <a:spcPts val="4000"/>
              </a:lnSpc>
              <a:defRPr sz="3400" b="1">
                <a:solidFill>
                  <a:schemeClr val="tx2"/>
                </a:solidFill>
                <a:latin typeface="+mn-lt"/>
              </a:defRPr>
            </a:lvl1pPr>
          </a:lstStyle>
          <a:p>
            <a:pPr lvl="0"/>
            <a:r>
              <a:rPr lang="en-US"/>
              <a:t>Click to edit Master text styles</a:t>
            </a:r>
          </a:p>
        </p:txBody>
      </p:sp>
      <p:sp>
        <p:nvSpPr>
          <p:cNvPr id="18" name="Text Placeholder 12"/>
          <p:cNvSpPr>
            <a:spLocks noGrp="1"/>
          </p:cNvSpPr>
          <p:nvPr>
            <p:ph type="body" sz="quarter" idx="15"/>
          </p:nvPr>
        </p:nvSpPr>
        <p:spPr>
          <a:xfrm>
            <a:off x="3563888" y="3924926"/>
            <a:ext cx="1984375" cy="418474"/>
          </a:xfrm>
        </p:spPr>
        <p:txBody>
          <a:bodyPr/>
          <a:lstStyle>
            <a:lvl1pPr algn="ctr">
              <a:lnSpc>
                <a:spcPts val="4000"/>
              </a:lnSpc>
              <a:defRPr sz="3400" b="1">
                <a:solidFill>
                  <a:schemeClr val="accent1"/>
                </a:solidFill>
                <a:latin typeface="+mn-lt"/>
              </a:defRPr>
            </a:lvl1pPr>
          </a:lstStyle>
          <a:p>
            <a:pPr lvl="0"/>
            <a:r>
              <a:rPr lang="en-US"/>
              <a:t>Click to edit Master text styles</a:t>
            </a:r>
          </a:p>
        </p:txBody>
      </p:sp>
      <p:sp>
        <p:nvSpPr>
          <p:cNvPr id="22" name="Text Placeholder 12"/>
          <p:cNvSpPr>
            <a:spLocks noGrp="1"/>
          </p:cNvSpPr>
          <p:nvPr>
            <p:ph type="body" sz="quarter" idx="18"/>
          </p:nvPr>
        </p:nvSpPr>
        <p:spPr>
          <a:xfrm>
            <a:off x="6300192" y="3924926"/>
            <a:ext cx="1984375" cy="408949"/>
          </a:xfrm>
        </p:spPr>
        <p:txBody>
          <a:bodyPr/>
          <a:lstStyle>
            <a:lvl1pPr algn="ctr">
              <a:lnSpc>
                <a:spcPts val="4000"/>
              </a:lnSpc>
              <a:defRPr sz="3400" b="1">
                <a:solidFill>
                  <a:schemeClr val="accent2"/>
                </a:solidFill>
                <a:latin typeface="+mn-lt"/>
              </a:defRPr>
            </a:lvl1pPr>
          </a:lstStyle>
          <a:p>
            <a:pPr lvl="0"/>
            <a:r>
              <a:rPr lang="en-US"/>
              <a:t>Click to edit Master text styles</a:t>
            </a:r>
          </a:p>
        </p:txBody>
      </p:sp>
      <p:sp>
        <p:nvSpPr>
          <p:cNvPr id="23" name="Text Placeholder 10"/>
          <p:cNvSpPr>
            <a:spLocks noGrp="1"/>
          </p:cNvSpPr>
          <p:nvPr>
            <p:ph type="body" sz="quarter" idx="19"/>
          </p:nvPr>
        </p:nvSpPr>
        <p:spPr>
          <a:xfrm>
            <a:off x="3582988" y="4425950"/>
            <a:ext cx="1990725" cy="979488"/>
          </a:xfrm>
        </p:spPr>
        <p:txBody>
          <a:bodyPr/>
          <a:lstStyle>
            <a:lvl1pPr algn="ctr">
              <a:lnSpc>
                <a:spcPts val="1700"/>
              </a:lnSpc>
              <a:spcAft>
                <a:spcPts val="800"/>
              </a:spcAft>
              <a:defRPr sz="1500" b="1">
                <a:solidFill>
                  <a:schemeClr val="tx1"/>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24" name="Text Placeholder 10"/>
          <p:cNvSpPr>
            <a:spLocks noGrp="1"/>
          </p:cNvSpPr>
          <p:nvPr>
            <p:ph type="body" sz="quarter" idx="20"/>
          </p:nvPr>
        </p:nvSpPr>
        <p:spPr>
          <a:xfrm>
            <a:off x="6307138" y="4425950"/>
            <a:ext cx="1990725" cy="979488"/>
          </a:xfrm>
        </p:spPr>
        <p:txBody>
          <a:bodyPr/>
          <a:lstStyle>
            <a:lvl1pPr algn="ctr">
              <a:lnSpc>
                <a:spcPts val="1700"/>
              </a:lnSpc>
              <a:spcAft>
                <a:spcPts val="800"/>
              </a:spcAft>
              <a:defRPr sz="1500" b="1">
                <a:solidFill>
                  <a:schemeClr val="accent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cxnSp>
        <p:nvCxnSpPr>
          <p:cNvPr id="25" name="Straight Connector 24"/>
          <p:cNvCxnSpPr/>
          <p:nvPr/>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35376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62808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cxnSp>
        <p:nvCxnSpPr>
          <p:cNvPr id="15" name="Straight Connector 14"/>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732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4783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p>
            <a:r>
              <a:rPr lang="en-US"/>
              <a:t>Click to edit Master title style</a:t>
            </a:r>
            <a:endParaRPr lang="en-GB"/>
          </a:p>
        </p:txBody>
      </p:sp>
      <p:sp>
        <p:nvSpPr>
          <p:cNvPr id="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436130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854697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4200"/>
              </a:lnSpc>
              <a:defRPr sz="3600" spc="20"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accent6"/>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accent6"/>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Tree>
    <p:extLst>
      <p:ext uri="{BB962C8B-B14F-4D97-AF65-F5344CB8AC3E}">
        <p14:creationId xmlns:p14="http://schemas.microsoft.com/office/powerpoint/2010/main" val="2361000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a:t>Click to edit Master text styles</a:t>
            </a:r>
          </a:p>
          <a:p>
            <a:pPr lvl="1"/>
            <a:r>
              <a:rPr lang="en-US"/>
              <a:t>Second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Tree>
    <p:extLst>
      <p:ext uri="{BB962C8B-B14F-4D97-AF65-F5344CB8AC3E}">
        <p14:creationId xmlns:p14="http://schemas.microsoft.com/office/powerpoint/2010/main" val="1444510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8"/>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4142152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7"/>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7"/>
          </a:xfrm>
          <a:prstGeom prst="rect">
            <a:avLst/>
          </a:prstGeom>
        </p:spPr>
      </p:pic>
    </p:spTree>
    <p:extLst>
      <p:ext uri="{BB962C8B-B14F-4D97-AF65-F5344CB8AC3E}">
        <p14:creationId xmlns:p14="http://schemas.microsoft.com/office/powerpoint/2010/main" val="997682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rgbClr val="50575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8"/>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96901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a:t>Insert photographic image</a:t>
            </a:r>
            <a:endParaRPr lang="en-US" dirty="0"/>
          </a:p>
        </p:txBody>
      </p:sp>
    </p:spTree>
    <p:extLst>
      <p:ext uri="{BB962C8B-B14F-4D97-AF65-F5344CB8AC3E}">
        <p14:creationId xmlns:p14="http://schemas.microsoft.com/office/powerpoint/2010/main" val="2342910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0"/>
            <a:ext cx="3733800" cy="2063261"/>
          </a:xfrm>
        </p:spPr>
        <p:txBody>
          <a:bodyPr anchor="t" anchorCtr="0"/>
          <a:lstStyle>
            <a:lvl1pPr algn="l">
              <a:lnSpc>
                <a:spcPts val="4200"/>
              </a:lnSpc>
              <a:defRPr sz="3600" spc="20" baseline="0">
                <a:solidFill>
                  <a:schemeClr val="tx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tx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1379498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4200"/>
              </a:lnSpc>
              <a:defRPr sz="3600" spc="20"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accent6"/>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accent6"/>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Tree>
    <p:extLst>
      <p:ext uri="{BB962C8B-B14F-4D97-AF65-F5344CB8AC3E}">
        <p14:creationId xmlns:p14="http://schemas.microsoft.com/office/powerpoint/2010/main" val="86881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485824" y="1332225"/>
            <a:ext cx="4334326" cy="393450"/>
          </a:xfrm>
        </p:spPr>
        <p:txBody>
          <a:bodyPr anchor="b" anchorCtr="0"/>
          <a:lstStyle>
            <a:lvl1pPr>
              <a:lnSpc>
                <a:spcPts val="2800"/>
              </a:lnSpc>
              <a:defRPr sz="2600"/>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4508500" y="2000250"/>
            <a:ext cx="4102100" cy="3113088"/>
          </a:xfrm>
        </p:spPr>
        <p:txBody>
          <a:bodyPr/>
          <a:lstStyle>
            <a:lvl1pPr marL="428625" indent="-428625">
              <a:lnSpc>
                <a:spcPts val="1800"/>
              </a:lnSpc>
              <a:spcAft>
                <a:spcPts val="600"/>
              </a:spcAft>
              <a:tabLst>
                <a:tab pos="409575" algn="l"/>
              </a:tabLst>
              <a:defRPr sz="1600">
                <a:solidFill>
                  <a:schemeClr val="tx2"/>
                </a:solidFill>
              </a:defRPr>
            </a:lvl1pPr>
            <a:lvl2pPr>
              <a:lnSpc>
                <a:spcPts val="1800"/>
              </a:lnSpc>
              <a:spcAft>
                <a:spcPts val="0"/>
              </a:spcAft>
              <a:defRPr sz="1600">
                <a:solidFill>
                  <a:schemeClr val="tx2"/>
                </a:solidFill>
              </a:defRPr>
            </a:lvl2pPr>
          </a:lstStyle>
          <a:p>
            <a:pPr lvl="0"/>
            <a:r>
              <a:rPr lang="en-US"/>
              <a:t>00	Click to edit Master text styles</a:t>
            </a:r>
          </a:p>
        </p:txBody>
      </p:sp>
      <p:sp>
        <p:nvSpPr>
          <p:cNvPr id="8" name="Picture Placeholder 6"/>
          <p:cNvSpPr>
            <a:spLocks noGrp="1"/>
          </p:cNvSpPr>
          <p:nvPr>
            <p:ph type="pic" sz="quarter" idx="12" hasCustomPrompt="1"/>
          </p:nvPr>
        </p:nvSpPr>
        <p:spPr>
          <a:xfrm>
            <a:off x="1" y="0"/>
            <a:ext cx="38766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7" name="Straight Connector 6"/>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3249860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1050" y="2973675"/>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129478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Option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4252991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Introduc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587751" cy="1144958"/>
          </a:xfrm>
        </p:spPr>
        <p:txBody>
          <a:bodyPr anchor="t" anchorCtr="0"/>
          <a:lstStyle>
            <a:lvl1pPr>
              <a:lnSpc>
                <a:spcPts val="4000"/>
              </a:lnSpc>
              <a:defRPr sz="3400">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52450" y="2085974"/>
            <a:ext cx="3533776" cy="3124201"/>
          </a:xfrm>
        </p:spPr>
        <p:txBody>
          <a:bodyPr/>
          <a:lstStyle>
            <a:lvl1pPr marL="0" indent="0">
              <a:lnSpc>
                <a:spcPts val="2000"/>
              </a:lnSpc>
              <a:spcAft>
                <a:spcPts val="0"/>
              </a:spcAft>
              <a:buClr>
                <a:schemeClr val="tx1"/>
              </a:buClr>
              <a:buFont typeface="Arial" panose="020B0604020202020204" pitchFamily="34" charset="0"/>
              <a:buNone/>
              <a:defRPr sz="1600" b="0" i="0" kern="0" baseline="0">
                <a:solidFill>
                  <a:schemeClr val="bg1"/>
                </a:solidFill>
                <a:latin typeface="+mn-lt"/>
              </a:defRPr>
            </a:lvl1pPr>
            <a:lvl2pPr marL="0" indent="0">
              <a:lnSpc>
                <a:spcPts val="1600"/>
              </a:lnSpc>
              <a:spcBef>
                <a:spcPts val="1701"/>
              </a:spcBef>
              <a:spcAft>
                <a:spcPts val="0"/>
              </a:spcAft>
              <a:defRPr sz="1200" i="1">
                <a:solidFill>
                  <a:schemeClr val="bg1"/>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1439386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68232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786407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4193484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Divider 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32550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13795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49"/>
            <a:ext cx="451167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76925" y="0"/>
            <a:ext cx="32670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251524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3681163"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678238"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35914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451777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581400"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879025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536522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75295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1050" y="2973675"/>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11168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522575" y="2759845"/>
            <a:ext cx="6296400" cy="1338309"/>
          </a:xfrm>
        </p:spPr>
        <p:txBody>
          <a:bodyPr anchor="ctr" anchorCtr="0"/>
          <a:lstStyle>
            <a:lvl1pPr algn="ctr">
              <a:lnSpc>
                <a:spcPts val="4000"/>
              </a:lnSpc>
              <a:defRPr sz="3400" i="0">
                <a:solidFill>
                  <a:schemeClr val="tx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4102546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494000" y="2389031"/>
            <a:ext cx="6296400" cy="1644743"/>
          </a:xfrm>
        </p:spPr>
        <p:txBody>
          <a:bodyPr anchor="b" anchorCtr="0"/>
          <a:lstStyle>
            <a:lvl1pPr algn="ctr">
              <a:lnSpc>
                <a:spcPts val="3600"/>
              </a:lnSpc>
              <a:defRPr sz="3400" i="1">
                <a:solidFill>
                  <a:schemeClr val="tx1"/>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1616075" y="4179105"/>
            <a:ext cx="6015038" cy="366713"/>
          </a:xfrm>
        </p:spPr>
        <p:txBody>
          <a:bodyPr/>
          <a:lstStyle>
            <a:lvl1pPr algn="ctr">
              <a:lnSpc>
                <a:spcPts val="1800"/>
              </a:lnSpc>
              <a:spcAft>
                <a:spcPts val="0"/>
              </a:spcAft>
              <a:defRPr sz="1600" b="0" i="0">
                <a:solidFill>
                  <a:schemeClr val="tx2"/>
                </a:solidFill>
                <a:latin typeface="+mn-lt"/>
              </a:defRPr>
            </a:lvl1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07140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0"/>
            <a:ext cx="5956050" cy="525375"/>
          </a:xfrm>
        </p:spPr>
        <p:txBody>
          <a:bodyPr/>
          <a:lstStyle/>
          <a:p>
            <a:r>
              <a:rPr lang="en-US"/>
              <a:t>Click to edit Master title style</a:t>
            </a:r>
          </a:p>
        </p:txBody>
      </p:sp>
      <p:sp>
        <p:nvSpPr>
          <p:cNvPr id="3" name="Rectangle 2"/>
          <p:cNvSpPr/>
          <p:nvPr userDrawn="1"/>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baseline="0"/>
          </a:p>
        </p:txBody>
      </p:sp>
      <p:sp>
        <p:nvSpPr>
          <p:cNvPr id="8" name="Text Placeholder 7"/>
          <p:cNvSpPr>
            <a:spLocks noGrp="1"/>
          </p:cNvSpPr>
          <p:nvPr>
            <p:ph type="body" sz="quarter" idx="10"/>
          </p:nvPr>
        </p:nvSpPr>
        <p:spPr>
          <a:xfrm>
            <a:off x="790575" y="1943100"/>
            <a:ext cx="4257675" cy="3162300"/>
          </a:xfrm>
        </p:spPr>
        <p:txBody>
          <a:bodyPr/>
          <a:lstStyle>
            <a:lvl1pPr>
              <a:lnSpc>
                <a:spcPts val="1500"/>
              </a:lnSpc>
              <a:spcBef>
                <a:spcPts val="0"/>
              </a:spcBef>
              <a:spcAft>
                <a:spcPts val="0"/>
              </a:spcAft>
              <a:defRPr sz="13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5524500"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1000" b="0"/>
            </a:lvl1pPr>
          </a:lstStyle>
          <a:p>
            <a:r>
              <a:rPr lang="en-GB"/>
              <a:t>insert photographic image</a:t>
            </a:r>
            <a:endParaRPr lang="en-US" dirty="0"/>
          </a:p>
        </p:txBody>
      </p:sp>
      <p:sp>
        <p:nvSpPr>
          <p:cNvPr id="11" name="Text Placeholder 7"/>
          <p:cNvSpPr>
            <a:spLocks noGrp="1"/>
          </p:cNvSpPr>
          <p:nvPr>
            <p:ph type="body" sz="quarter" idx="13"/>
          </p:nvPr>
        </p:nvSpPr>
        <p:spPr>
          <a:xfrm>
            <a:off x="5663790" y="3457574"/>
            <a:ext cx="2756310" cy="2390775"/>
          </a:xfrm>
        </p:spPr>
        <p:txBody>
          <a:bodyPr/>
          <a:lstStyle>
            <a:lvl1pPr>
              <a:lnSpc>
                <a:spcPts val="1100"/>
              </a:lnSpc>
              <a:spcBef>
                <a:spcPts val="600"/>
              </a:spcBef>
              <a:spcAft>
                <a:spcPts val="0"/>
              </a:spcAft>
              <a:defRPr sz="900" b="1" cap="none" spc="0" baseline="0">
                <a:solidFill>
                  <a:schemeClr val="tx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22" name="Text Placeholder 21"/>
          <p:cNvSpPr>
            <a:spLocks noGrp="1"/>
          </p:cNvSpPr>
          <p:nvPr>
            <p:ph type="body" sz="quarter" idx="17"/>
          </p:nvPr>
        </p:nvSpPr>
        <p:spPr>
          <a:xfrm>
            <a:off x="542925" y="1076325"/>
            <a:ext cx="4381500" cy="400050"/>
          </a:xfrm>
        </p:spPr>
        <p:txBody>
          <a:bodyPr/>
          <a:lstStyle>
            <a:lvl1pPr>
              <a:lnSpc>
                <a:spcPts val="1500"/>
              </a:lnSpc>
              <a:spcAft>
                <a:spcPts val="0"/>
              </a:spcAft>
              <a:defRPr sz="1500" b="1">
                <a:solidFill>
                  <a:schemeClr val="accent1"/>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767675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ase study Option1">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0350"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37715"/>
            <a:ext cx="4983816" cy="428625"/>
          </a:xfrm>
        </p:spPr>
        <p:txBody>
          <a:bodyPr anchor="ctr" anchorCtr="0"/>
          <a:lstStyle>
            <a:lvl1pP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6"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456063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ase study Option2">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9875"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47240"/>
            <a:ext cx="4983816" cy="428625"/>
          </a:xfrm>
        </p:spPr>
        <p:txBody>
          <a:bodyPr anchor="ctr" anchorCtr="0"/>
          <a:lstStyle>
            <a:lvl1pPr>
              <a:lnSpc>
                <a:spcPts val="2100"/>
              </a:lnSpc>
              <a:defRPr sz="2000" b="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dirty="0"/>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95168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ample Boxed Text x3">
    <p:spTree>
      <p:nvGrpSpPr>
        <p:cNvPr id="1" name=""/>
        <p:cNvGrpSpPr/>
        <p:nvPr/>
      </p:nvGrpSpPr>
      <p:grpSpPr>
        <a:xfrm>
          <a:off x="0" y="0"/>
          <a:ext cx="0" cy="0"/>
          <a:chOff x="0" y="0"/>
          <a:chExt cx="0" cy="0"/>
        </a:xfrm>
      </p:grpSpPr>
      <p:sp>
        <p:nvSpPr>
          <p:cNvPr id="3" name="Rectangle 2"/>
          <p:cNvSpPr/>
          <p:nvPr userDrawn="1"/>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a:t>Click to edit Master title style</a:t>
            </a:r>
          </a:p>
        </p:txBody>
      </p:sp>
      <p:sp>
        <p:nvSpPr>
          <p:cNvPr id="7" name="Text Placeholder 6"/>
          <p:cNvSpPr>
            <a:spLocks noGrp="1"/>
          </p:cNvSpPr>
          <p:nvPr>
            <p:ph type="body" sz="quarter" idx="10"/>
          </p:nvPr>
        </p:nvSpPr>
        <p:spPr>
          <a:xfrm>
            <a:off x="724618"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737419"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7" name="Rectangle 16"/>
          <p:cNvSpPr/>
          <p:nvPr userDrawn="1"/>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6"/>
          <p:cNvSpPr>
            <a:spLocks noGrp="1"/>
          </p:cNvSpPr>
          <p:nvPr>
            <p:ph type="body" sz="quarter" idx="12"/>
          </p:nvPr>
        </p:nvSpPr>
        <p:spPr>
          <a:xfrm>
            <a:off x="3476246"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3489047"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1" name="Rectangle 20"/>
          <p:cNvSpPr/>
          <p:nvPr userDrawn="1"/>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6"/>
          <p:cNvSpPr>
            <a:spLocks noGrp="1"/>
          </p:cNvSpPr>
          <p:nvPr>
            <p:ph type="body" sz="quarter" idx="14"/>
          </p:nvPr>
        </p:nvSpPr>
        <p:spPr>
          <a:xfrm>
            <a:off x="6208779"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4" name="Text Placeholder 8"/>
          <p:cNvSpPr>
            <a:spLocks noGrp="1"/>
          </p:cNvSpPr>
          <p:nvPr>
            <p:ph type="body" sz="quarter" idx="15"/>
          </p:nvPr>
        </p:nvSpPr>
        <p:spPr>
          <a:xfrm>
            <a:off x="6221580"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89674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ample Boxed Text with Image x3">
    <p:spTree>
      <p:nvGrpSpPr>
        <p:cNvPr id="1" name=""/>
        <p:cNvGrpSpPr/>
        <p:nvPr/>
      </p:nvGrpSpPr>
      <p:grpSpPr>
        <a:xfrm>
          <a:off x="0" y="0"/>
          <a:ext cx="0" cy="0"/>
          <a:chOff x="0" y="0"/>
          <a:chExt cx="0" cy="0"/>
        </a:xfrm>
      </p:grpSpPr>
      <p:sp>
        <p:nvSpPr>
          <p:cNvPr id="26" name="Rectangle 25"/>
          <p:cNvSpPr/>
          <p:nvPr userDrawn="1"/>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a:t>Click to edit Master title style</a:t>
            </a:r>
          </a:p>
        </p:txBody>
      </p:sp>
      <p:sp>
        <p:nvSpPr>
          <p:cNvPr id="9" name="Text Placeholder 8"/>
          <p:cNvSpPr>
            <a:spLocks noGrp="1"/>
          </p:cNvSpPr>
          <p:nvPr>
            <p:ph type="body" sz="quarter" idx="11"/>
          </p:nvPr>
        </p:nvSpPr>
        <p:spPr>
          <a:xfrm>
            <a:off x="6762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1000" b="0"/>
            </a:lvl1pPr>
          </a:lstStyle>
          <a:p>
            <a:r>
              <a:rPr lang="en-GB"/>
              <a:t>insert photographic image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711" y="2660141"/>
            <a:ext cx="551689" cy="108272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7936" y="2657742"/>
            <a:ext cx="552878" cy="108505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8261" y="2645817"/>
            <a:ext cx="552878" cy="1085059"/>
          </a:xfrm>
          <a:prstGeom prst="rect">
            <a:avLst/>
          </a:prstGeom>
        </p:spPr>
      </p:pic>
      <p:sp>
        <p:nvSpPr>
          <p:cNvPr id="27" name="Text Placeholder 8"/>
          <p:cNvSpPr>
            <a:spLocks noGrp="1"/>
          </p:cNvSpPr>
          <p:nvPr>
            <p:ph type="body" sz="quarter" idx="18"/>
          </p:nvPr>
        </p:nvSpPr>
        <p:spPr>
          <a:xfrm>
            <a:off x="34194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31" name="Text Placeholder 8"/>
          <p:cNvSpPr>
            <a:spLocks noGrp="1"/>
          </p:cNvSpPr>
          <p:nvPr>
            <p:ph type="body" sz="quarter" idx="20"/>
          </p:nvPr>
        </p:nvSpPr>
        <p:spPr>
          <a:xfrm>
            <a:off x="61626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1000" b="0"/>
            </a:lvl1pPr>
          </a:lstStyle>
          <a:p>
            <a:r>
              <a:rPr lang="en-GB"/>
              <a:t>insert photographic image</a:t>
            </a:r>
            <a:endParaRPr lang="en-US" dirty="0"/>
          </a:p>
        </p:txBody>
      </p:sp>
      <p:sp>
        <p:nvSpPr>
          <p:cNvPr id="17"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0959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726363" cy="1030200"/>
          </a:xfrm>
        </p:spPr>
        <p:txBody>
          <a:bodyPr/>
          <a:lstStyle/>
          <a:p>
            <a:r>
              <a:rPr lang="en-US"/>
              <a:t>Click to edit Master title style</a:t>
            </a:r>
            <a:endParaRPr lang="en-GB"/>
          </a:p>
        </p:txBody>
      </p:sp>
      <p:sp>
        <p:nvSpPr>
          <p:cNvPr id="5" name="Picture Placeholder 4"/>
          <p:cNvSpPr>
            <a:spLocks noGrp="1"/>
          </p:cNvSpPr>
          <p:nvPr>
            <p:ph type="pic" sz="quarter" idx="10" hasCustomPrompt="1"/>
          </p:nvPr>
        </p:nvSpPr>
        <p:spPr>
          <a:xfrm>
            <a:off x="836613"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830263" y="4425950"/>
            <a:ext cx="1990725"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13" name="Text Placeholder 12"/>
          <p:cNvSpPr>
            <a:spLocks noGrp="1"/>
          </p:cNvSpPr>
          <p:nvPr>
            <p:ph type="body" sz="quarter" idx="12"/>
          </p:nvPr>
        </p:nvSpPr>
        <p:spPr>
          <a:xfrm>
            <a:off x="836613" y="3924926"/>
            <a:ext cx="1984375" cy="418474"/>
          </a:xfrm>
        </p:spPr>
        <p:txBody>
          <a:bodyPr/>
          <a:lstStyle>
            <a:lvl1pPr algn="ctr">
              <a:lnSpc>
                <a:spcPts val="4000"/>
              </a:lnSpc>
              <a:defRPr sz="3400" b="1">
                <a:solidFill>
                  <a:schemeClr val="tx2"/>
                </a:solidFill>
                <a:latin typeface="+mn-lt"/>
              </a:defRPr>
            </a:lvl1pPr>
          </a:lstStyle>
          <a:p>
            <a:pPr lvl="0"/>
            <a:r>
              <a:rPr lang="en-US"/>
              <a:t>Click</a:t>
            </a:r>
          </a:p>
        </p:txBody>
      </p:sp>
      <p:sp>
        <p:nvSpPr>
          <p:cNvPr id="18" name="Text Placeholder 12"/>
          <p:cNvSpPr>
            <a:spLocks noGrp="1"/>
          </p:cNvSpPr>
          <p:nvPr>
            <p:ph type="body" sz="quarter" idx="15"/>
          </p:nvPr>
        </p:nvSpPr>
        <p:spPr>
          <a:xfrm>
            <a:off x="3563888" y="3924926"/>
            <a:ext cx="1984375" cy="418474"/>
          </a:xfrm>
        </p:spPr>
        <p:txBody>
          <a:bodyPr/>
          <a:lstStyle>
            <a:lvl1pPr algn="ctr">
              <a:lnSpc>
                <a:spcPts val="4000"/>
              </a:lnSpc>
              <a:defRPr sz="3400" b="1">
                <a:solidFill>
                  <a:schemeClr val="accent1"/>
                </a:solidFill>
                <a:latin typeface="+mn-lt"/>
              </a:defRPr>
            </a:lvl1pPr>
          </a:lstStyle>
          <a:p>
            <a:pPr lvl="0"/>
            <a:r>
              <a:rPr lang="en-US"/>
              <a:t>Click</a:t>
            </a:r>
          </a:p>
        </p:txBody>
      </p:sp>
      <p:sp>
        <p:nvSpPr>
          <p:cNvPr id="22" name="Text Placeholder 12"/>
          <p:cNvSpPr>
            <a:spLocks noGrp="1"/>
          </p:cNvSpPr>
          <p:nvPr>
            <p:ph type="body" sz="quarter" idx="18"/>
          </p:nvPr>
        </p:nvSpPr>
        <p:spPr>
          <a:xfrm>
            <a:off x="6300192" y="3924926"/>
            <a:ext cx="1984375" cy="408949"/>
          </a:xfrm>
        </p:spPr>
        <p:txBody>
          <a:bodyPr/>
          <a:lstStyle>
            <a:lvl1pPr algn="ctr">
              <a:lnSpc>
                <a:spcPts val="4000"/>
              </a:lnSpc>
              <a:defRPr sz="3400" b="1">
                <a:solidFill>
                  <a:schemeClr val="accent2"/>
                </a:solidFill>
                <a:latin typeface="+mn-lt"/>
              </a:defRPr>
            </a:lvl1pPr>
          </a:lstStyle>
          <a:p>
            <a:pPr lvl="0"/>
            <a:r>
              <a:rPr lang="en-US"/>
              <a:t>Click</a:t>
            </a:r>
          </a:p>
        </p:txBody>
      </p:sp>
      <p:sp>
        <p:nvSpPr>
          <p:cNvPr id="23" name="Text Placeholder 10"/>
          <p:cNvSpPr>
            <a:spLocks noGrp="1"/>
          </p:cNvSpPr>
          <p:nvPr>
            <p:ph type="body" sz="quarter" idx="19"/>
          </p:nvPr>
        </p:nvSpPr>
        <p:spPr>
          <a:xfrm>
            <a:off x="3582988" y="4425950"/>
            <a:ext cx="1990725" cy="979488"/>
          </a:xfrm>
        </p:spPr>
        <p:txBody>
          <a:bodyPr/>
          <a:lstStyle>
            <a:lvl1pPr algn="ctr">
              <a:lnSpc>
                <a:spcPts val="1700"/>
              </a:lnSpc>
              <a:spcAft>
                <a:spcPts val="800"/>
              </a:spcAft>
              <a:defRPr sz="1500" b="1">
                <a:solidFill>
                  <a:schemeClr val="tx1"/>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24" name="Text Placeholder 10"/>
          <p:cNvSpPr>
            <a:spLocks noGrp="1"/>
          </p:cNvSpPr>
          <p:nvPr>
            <p:ph type="body" sz="quarter" idx="20"/>
          </p:nvPr>
        </p:nvSpPr>
        <p:spPr>
          <a:xfrm>
            <a:off x="6307138" y="4425950"/>
            <a:ext cx="1990725" cy="979488"/>
          </a:xfrm>
        </p:spPr>
        <p:txBody>
          <a:bodyPr/>
          <a:lstStyle>
            <a:lvl1pPr algn="ctr">
              <a:lnSpc>
                <a:spcPts val="1700"/>
              </a:lnSpc>
              <a:spcAft>
                <a:spcPts val="800"/>
              </a:spcAft>
              <a:defRPr sz="1500" b="1">
                <a:solidFill>
                  <a:schemeClr val="accent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cxnSp>
        <p:nvCxnSpPr>
          <p:cNvPr id="25" name="Straight Connector 24"/>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35376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62808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598941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5979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546227"/>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546227"/>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381001" y="6545264"/>
            <a:ext cx="4985238" cy="179387"/>
          </a:xfrm>
          <a:prstGeom prst="rect">
            <a:avLst/>
          </a:prstGeom>
          <a:ln/>
        </p:spPr>
        <p:txBody>
          <a:bodyPr/>
          <a:lstStyle>
            <a:lvl1pPr>
              <a:defRPr/>
            </a:lvl1pPr>
          </a:lstStyle>
          <a:p>
            <a:pPr>
              <a:defRPr/>
            </a:pPr>
            <a:endParaRPr lang="en-GB" altLang="en-US"/>
          </a:p>
        </p:txBody>
      </p:sp>
      <p:sp>
        <p:nvSpPr>
          <p:cNvPr id="6" name="Rectangle 6"/>
          <p:cNvSpPr>
            <a:spLocks noGrp="1" noChangeArrowheads="1"/>
          </p:cNvSpPr>
          <p:nvPr>
            <p:ph type="sldNum" sz="quarter" idx="11"/>
          </p:nvPr>
        </p:nvSpPr>
        <p:spPr>
          <a:ln/>
        </p:spPr>
        <p:txBody>
          <a:bodyPr/>
          <a:lstStyle>
            <a:lvl1pPr>
              <a:defRPr/>
            </a:lvl1pPr>
          </a:lstStyle>
          <a:p>
            <a:pPr>
              <a:defRPr/>
            </a:pPr>
            <a:fld id="{DFDDCC9F-CDD1-4B5C-9E8A-E63BBE7229A3}" type="slidenum">
              <a:rPr lang="en-GB" altLang="en-US"/>
              <a:pPr>
                <a:defRPr/>
              </a:pPr>
              <a:t>‹#›</a:t>
            </a:fld>
            <a:r>
              <a:rPr lang="en-GB" altLang="en-US"/>
              <a:t> </a:t>
            </a:r>
          </a:p>
        </p:txBody>
      </p:sp>
    </p:spTree>
    <p:extLst>
      <p:ext uri="{BB962C8B-B14F-4D97-AF65-F5344CB8AC3E}">
        <p14:creationId xmlns:p14="http://schemas.microsoft.com/office/powerpoint/2010/main" val="212254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Option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993262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E718F97-30AA-4ECD-ABDB-8F4DB4690B37}"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293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381000" y="6545263"/>
            <a:ext cx="4984750" cy="179387"/>
          </a:xfrm>
          <a:prstGeom prst="rect">
            <a:avLst/>
          </a:prstGeom>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C788B697-8821-4A8C-A7A0-8F32779BBCA0}" type="slidenum">
              <a:rPr lang="en-US" smtClean="0"/>
              <a:t>‹#›</a:t>
            </a:fld>
            <a:endParaRPr lang="en-US"/>
          </a:p>
        </p:txBody>
      </p:sp>
    </p:spTree>
    <p:extLst>
      <p:ext uri="{BB962C8B-B14F-4D97-AF65-F5344CB8AC3E}">
        <p14:creationId xmlns:p14="http://schemas.microsoft.com/office/powerpoint/2010/main" val="795027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2"/>
            <a:ext cx="3733800" cy="2063261"/>
          </a:xfrm>
        </p:spPr>
        <p:txBody>
          <a:bodyPr anchor="t" anchorCtr="0"/>
          <a:lstStyle>
            <a:lvl1pPr algn="l">
              <a:lnSpc>
                <a:spcPts val="3150"/>
              </a:lnSpc>
              <a:defRPr sz="2700" spc="15" baseline="0">
                <a:solidFill>
                  <a:schemeClr val="tx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1" y="4057202"/>
            <a:ext cx="3444109" cy="1130791"/>
          </a:xfrm>
        </p:spPr>
        <p:txBody>
          <a:bodyPr/>
          <a:lstStyle>
            <a:lvl1pPr marL="0" indent="0" algn="l">
              <a:lnSpc>
                <a:spcPts val="1800"/>
              </a:lnSpc>
              <a:spcAft>
                <a:spcPts val="0"/>
              </a:spcAft>
              <a:buNone/>
              <a:defRPr sz="1350" b="0" i="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3" y="6265863"/>
            <a:ext cx="3965553" cy="285750"/>
          </a:xfrm>
        </p:spPr>
        <p:txBody>
          <a:bodyPr/>
          <a:lstStyle>
            <a:lvl1pPr>
              <a:lnSpc>
                <a:spcPts val="1650"/>
              </a:lnSpc>
              <a:spcAft>
                <a:spcPts val="0"/>
              </a:spcAft>
              <a:defRPr sz="1350" b="0" i="0">
                <a:solidFill>
                  <a:schemeClr val="tx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3224805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5" y="409960"/>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3150"/>
              </a:lnSpc>
              <a:defRPr sz="2700" spc="15"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1" y="4057202"/>
            <a:ext cx="3444109" cy="1130791"/>
          </a:xfrm>
        </p:spPr>
        <p:txBody>
          <a:bodyPr/>
          <a:lstStyle>
            <a:lvl1pPr marL="0" indent="0" algn="l">
              <a:lnSpc>
                <a:spcPts val="1800"/>
              </a:lnSpc>
              <a:spcAft>
                <a:spcPts val="0"/>
              </a:spcAft>
              <a:buNone/>
              <a:defRPr sz="1350" b="0" i="0">
                <a:solidFill>
                  <a:schemeClr val="accent6"/>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3" y="6265863"/>
            <a:ext cx="3965553" cy="285750"/>
          </a:xfrm>
        </p:spPr>
        <p:txBody>
          <a:bodyPr/>
          <a:lstStyle>
            <a:lvl1pPr>
              <a:lnSpc>
                <a:spcPts val="1650"/>
              </a:lnSpc>
              <a:spcAft>
                <a:spcPts val="0"/>
              </a:spcAft>
              <a:defRPr sz="1350" b="0" i="0">
                <a:solidFill>
                  <a:schemeClr val="accent6"/>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60"/>
            <a:ext cx="1144800" cy="809347"/>
          </a:xfrm>
          <a:prstGeom prst="rect">
            <a:avLst/>
          </a:prstGeom>
        </p:spPr>
      </p:pic>
    </p:spTree>
    <p:extLst>
      <p:ext uri="{BB962C8B-B14F-4D97-AF65-F5344CB8AC3E}">
        <p14:creationId xmlns:p14="http://schemas.microsoft.com/office/powerpoint/2010/main" val="898066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Introduc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418050"/>
            <a:ext cx="3587751" cy="1144958"/>
          </a:xfrm>
        </p:spPr>
        <p:txBody>
          <a:bodyPr anchor="t" anchorCtr="0"/>
          <a:lstStyle>
            <a:lvl1pPr>
              <a:lnSpc>
                <a:spcPts val="3000"/>
              </a:lnSpc>
              <a:defRPr sz="2550">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52450" y="2085976"/>
            <a:ext cx="3533776" cy="3124201"/>
          </a:xfrm>
        </p:spPr>
        <p:txBody>
          <a:bodyPr/>
          <a:lstStyle>
            <a:lvl1pPr marL="0" indent="0">
              <a:lnSpc>
                <a:spcPts val="1500"/>
              </a:lnSpc>
              <a:spcAft>
                <a:spcPts val="0"/>
              </a:spcAft>
              <a:buClr>
                <a:schemeClr val="tx1"/>
              </a:buClr>
              <a:buFont typeface="Arial" panose="020B0604020202020204" pitchFamily="34" charset="0"/>
              <a:buNone/>
              <a:defRPr sz="1200" b="0" i="0" kern="0" baseline="0">
                <a:solidFill>
                  <a:schemeClr val="bg1"/>
                </a:solidFill>
                <a:latin typeface="+mn-lt"/>
              </a:defRPr>
            </a:lvl1pPr>
            <a:lvl2pPr marL="0" indent="0">
              <a:lnSpc>
                <a:spcPts val="1200"/>
              </a:lnSpc>
              <a:spcBef>
                <a:spcPts val="1276"/>
              </a:spcBef>
              <a:spcAft>
                <a:spcPts val="0"/>
              </a:spcAft>
              <a:defRPr sz="900" i="1">
                <a:solidFill>
                  <a:schemeClr val="bg1"/>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6"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1" y="6375599"/>
            <a:ext cx="928499" cy="280800"/>
          </a:xfrm>
          <a:prstGeom prst="rect">
            <a:avLst/>
          </a:prstGeom>
        </p:spPr>
      </p:pic>
    </p:spTree>
    <p:extLst>
      <p:ext uri="{BB962C8B-B14F-4D97-AF65-F5344CB8AC3E}">
        <p14:creationId xmlns:p14="http://schemas.microsoft.com/office/powerpoint/2010/main" val="4104668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1050" y="2973675"/>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Tree>
    <p:extLst>
      <p:ext uri="{BB962C8B-B14F-4D97-AF65-F5344CB8AC3E}">
        <p14:creationId xmlns:p14="http://schemas.microsoft.com/office/powerpoint/2010/main" val="3066905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ivider Option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Tree>
    <p:extLst>
      <p:ext uri="{BB962C8B-B14F-4D97-AF65-F5344CB8AC3E}">
        <p14:creationId xmlns:p14="http://schemas.microsoft.com/office/powerpoint/2010/main" val="3855118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Tree>
    <p:extLst>
      <p:ext uri="{BB962C8B-B14F-4D97-AF65-F5344CB8AC3E}">
        <p14:creationId xmlns:p14="http://schemas.microsoft.com/office/powerpoint/2010/main" val="4090731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ivider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Tree>
    <p:extLst>
      <p:ext uri="{BB962C8B-B14F-4D97-AF65-F5344CB8AC3E}">
        <p14:creationId xmlns:p14="http://schemas.microsoft.com/office/powerpoint/2010/main" val="2609186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Tree>
    <p:extLst>
      <p:ext uri="{BB962C8B-B14F-4D97-AF65-F5344CB8AC3E}">
        <p14:creationId xmlns:p14="http://schemas.microsoft.com/office/powerpoint/2010/main" val="383229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77642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ivider 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Tree>
    <p:extLst>
      <p:ext uri="{BB962C8B-B14F-4D97-AF65-F5344CB8AC3E}">
        <p14:creationId xmlns:p14="http://schemas.microsoft.com/office/powerpoint/2010/main" val="3347013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418050"/>
            <a:ext cx="3681163" cy="1144958"/>
          </a:xfrm>
        </p:spPr>
        <p:txBody>
          <a:bodyPr anchor="t" anchorCtr="0"/>
          <a:lstStyle>
            <a:lvl1pPr>
              <a:lnSpc>
                <a:spcPts val="3000"/>
              </a:lnSpc>
              <a:defRPr sz="255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51"/>
            <a:ext cx="3681163"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6"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2387587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3000"/>
              </a:lnSpc>
              <a:defRPr sz="255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51"/>
            <a:ext cx="4511674"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76926" y="0"/>
            <a:ext cx="32670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401437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51"/>
            <a:ext cx="3681163"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6"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678238" cy="457200"/>
          </a:xfrm>
        </p:spPr>
        <p:txBody>
          <a:bodyPr/>
          <a:lstStyle>
            <a:lvl1pPr>
              <a:lnSpc>
                <a:spcPts val="975"/>
              </a:lnSpc>
              <a:spcAft>
                <a:spcPts val="0"/>
              </a:spcAft>
              <a:defRPr sz="825">
                <a:solidFill>
                  <a:schemeClr val="tx1"/>
                </a:solidFill>
              </a:defRPr>
            </a:lvl1pPr>
          </a:lstStyle>
          <a:p>
            <a:pPr lvl="0"/>
            <a:r>
              <a:rPr lang="en-US"/>
              <a:t>Click to edit Master text styles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2566381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51"/>
            <a:ext cx="4517775"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581400" cy="457200"/>
          </a:xfrm>
        </p:spPr>
        <p:txBody>
          <a:bodyPr/>
          <a:lstStyle>
            <a:lvl1pPr>
              <a:lnSpc>
                <a:spcPts val="975"/>
              </a:lnSpc>
              <a:spcAft>
                <a:spcPts val="0"/>
              </a:spcAft>
              <a:defRPr sz="825">
                <a:solidFill>
                  <a:schemeClr val="tx1"/>
                </a:solidFill>
              </a:defRPr>
            </a:lvl1pPr>
          </a:lstStyle>
          <a:p>
            <a:pPr lvl="0"/>
            <a:r>
              <a:rPr lang="en-US"/>
              <a:t>Click to edit Master text styles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1535228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3698875" y="1695451"/>
            <a:ext cx="4986338"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8" name="Straight Connector 7"/>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260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2"/>
            <a:ext cx="6241801" cy="848775"/>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6"/>
            <a:ext cx="5052764"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6" y="1447800"/>
            <a:ext cx="2562225" cy="4524375"/>
          </a:xfrm>
          <a:solidFill>
            <a:srgbClr val="BBBBBB"/>
          </a:solidFill>
        </p:spPr>
        <p:txBody>
          <a:bodyPr vert="horz" lIns="0" tIns="2700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6" y="6172202"/>
            <a:ext cx="3343275" cy="257175"/>
          </a:xfrm>
        </p:spPr>
        <p:txBody>
          <a:bodyPr/>
          <a:lstStyle>
            <a:lvl1pPr algn="r">
              <a:lnSpc>
                <a:spcPts val="675"/>
              </a:lnSpc>
              <a:spcAft>
                <a:spcPts val="0"/>
              </a:spcAft>
              <a:defRPr sz="450">
                <a:solidFill>
                  <a:srgbClr val="003057"/>
                </a:solidFill>
              </a:defRPr>
            </a:lvl1pPr>
          </a:lstStyle>
          <a:p>
            <a:pPr lvl="0"/>
            <a:r>
              <a:rPr lang="en-US"/>
              <a:t>Click to edit Master text styles</a:t>
            </a:r>
          </a:p>
        </p:txBody>
      </p:sp>
      <p:cxnSp>
        <p:nvCxnSpPr>
          <p:cNvPr id="10" name="Straight Connector 9"/>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cxnSp>
        <p:nvCxnSpPr>
          <p:cNvPr id="13" name="Straight Connector 12"/>
          <p:cNvCxnSpPr/>
          <p:nvPr userDrawn="1"/>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3668079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1522575" y="2759847"/>
            <a:ext cx="6296400" cy="1338309"/>
          </a:xfrm>
        </p:spPr>
        <p:txBody>
          <a:bodyPr anchor="ctr" anchorCtr="0"/>
          <a:lstStyle>
            <a:lvl1pPr algn="ctr">
              <a:lnSpc>
                <a:spcPts val="3000"/>
              </a:lnSpc>
              <a:defRPr sz="2550" i="0">
                <a:solidFill>
                  <a:schemeClr val="tx2"/>
                </a:solidFill>
                <a:latin typeface="+mj-lt"/>
              </a:defRPr>
            </a:lvl1pPr>
          </a:lstStyle>
          <a:p>
            <a:r>
              <a:rPr lang="en-US"/>
              <a:t>Click to edit Master title style</a:t>
            </a: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1" y="6375599"/>
            <a:ext cx="928499" cy="28080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01" y="6375599"/>
            <a:ext cx="928499" cy="280800"/>
          </a:xfrm>
          <a:prstGeom prst="rect">
            <a:avLst/>
          </a:prstGeom>
        </p:spPr>
      </p:pic>
    </p:spTree>
    <p:extLst>
      <p:ext uri="{BB962C8B-B14F-4D97-AF65-F5344CB8AC3E}">
        <p14:creationId xmlns:p14="http://schemas.microsoft.com/office/powerpoint/2010/main" val="2758778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1494000" y="2389033"/>
            <a:ext cx="6296400" cy="1644743"/>
          </a:xfrm>
        </p:spPr>
        <p:txBody>
          <a:bodyPr anchor="b" anchorCtr="0"/>
          <a:lstStyle>
            <a:lvl1pPr algn="ctr">
              <a:lnSpc>
                <a:spcPts val="2700"/>
              </a:lnSpc>
              <a:defRPr sz="2550" i="1">
                <a:solidFill>
                  <a:schemeClr val="tx1"/>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1616076" y="4179107"/>
            <a:ext cx="6015038" cy="366713"/>
          </a:xfrm>
        </p:spPr>
        <p:txBody>
          <a:bodyPr/>
          <a:lstStyle>
            <a:lvl1pPr algn="ctr">
              <a:lnSpc>
                <a:spcPts val="1350"/>
              </a:lnSpc>
              <a:spcAft>
                <a:spcPts val="0"/>
              </a:spcAft>
              <a:defRPr sz="1200" b="0" i="0">
                <a:solidFill>
                  <a:schemeClr val="tx2"/>
                </a:solidFill>
                <a:latin typeface="+mn-lt"/>
              </a:defRPr>
            </a:lvl1pPr>
          </a:lstStyle>
          <a:p>
            <a:pPr lvl="0"/>
            <a:r>
              <a:rPr lang="en-US"/>
              <a:t>Click to edit Master text styles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3424901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2"/>
            <a:ext cx="5956050" cy="525375"/>
          </a:xfrm>
        </p:spPr>
        <p:txBody>
          <a:bodyPr/>
          <a:lstStyle/>
          <a:p>
            <a:r>
              <a:rPr lang="en-US"/>
              <a:t>Click to edit Master title style</a:t>
            </a:r>
          </a:p>
        </p:txBody>
      </p:sp>
      <p:sp>
        <p:nvSpPr>
          <p:cNvPr id="3" name="Rectangle 2"/>
          <p:cNvSpPr/>
          <p:nvPr/>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spc="-23">
              <a:solidFill>
                <a:srgbClr val="FFFFFF"/>
              </a:solidFill>
            </a:endParaRPr>
          </a:p>
        </p:txBody>
      </p:sp>
      <p:sp>
        <p:nvSpPr>
          <p:cNvPr id="8" name="Text Placeholder 7"/>
          <p:cNvSpPr>
            <a:spLocks noGrp="1"/>
          </p:cNvSpPr>
          <p:nvPr>
            <p:ph type="body" sz="quarter" idx="10"/>
          </p:nvPr>
        </p:nvSpPr>
        <p:spPr>
          <a:xfrm>
            <a:off x="790576" y="1943100"/>
            <a:ext cx="4257675" cy="3162300"/>
          </a:xfrm>
        </p:spPr>
        <p:txBody>
          <a:bodyPr/>
          <a:lstStyle>
            <a:lvl1pPr>
              <a:lnSpc>
                <a:spcPts val="1125"/>
              </a:lnSpc>
              <a:spcBef>
                <a:spcPts val="0"/>
              </a:spcBef>
              <a:spcAft>
                <a:spcPts val="0"/>
              </a:spcAft>
              <a:defRPr sz="975" spc="0" baseline="0">
                <a:solidFill>
                  <a:schemeClr val="bg1"/>
                </a:solidFill>
              </a:defRPr>
            </a:lvl1pPr>
            <a:lvl2pPr>
              <a:lnSpc>
                <a:spcPts val="975"/>
              </a:lnSpc>
              <a:spcBef>
                <a:spcPts val="0"/>
              </a:spcBef>
              <a:spcAft>
                <a:spcPts val="425"/>
              </a:spcAft>
              <a:defRPr sz="750">
                <a:solidFill>
                  <a:schemeClr val="bg1"/>
                </a:solidFill>
              </a:defRPr>
            </a:lvl2pPr>
            <a:lvl3pPr>
              <a:lnSpc>
                <a:spcPts val="975"/>
              </a:lnSpc>
              <a:spcBef>
                <a:spcPts val="0"/>
              </a:spcBef>
              <a:spcAft>
                <a:spcPts val="425"/>
              </a:spcAft>
              <a:defRPr sz="750">
                <a:solidFill>
                  <a:schemeClr val="bg1"/>
                </a:solidFill>
              </a:defRPr>
            </a:lvl3pPr>
            <a:lvl4pPr>
              <a:lnSpc>
                <a:spcPts val="975"/>
              </a:lnSpc>
              <a:spcBef>
                <a:spcPts val="0"/>
              </a:spcBef>
              <a:spcAft>
                <a:spcPts val="425"/>
              </a:spcAft>
              <a:defRPr sz="750">
                <a:solidFill>
                  <a:schemeClr val="bg1"/>
                </a:solidFill>
              </a:defRPr>
            </a:lvl4pPr>
            <a:lvl5pPr>
              <a:lnSpc>
                <a:spcPts val="975"/>
              </a:lnSpc>
              <a:spcBef>
                <a:spcPts val="0"/>
              </a:spcBef>
              <a:spcAft>
                <a:spcPts val="425"/>
              </a:spcAft>
              <a:defRPr sz="750">
                <a:solidFill>
                  <a:schemeClr val="bg1"/>
                </a:solidFill>
              </a:defRPr>
            </a:lvl5pPr>
          </a:lstStyle>
          <a:p>
            <a:pPr lvl="0"/>
            <a:r>
              <a:rPr lang="en-US"/>
              <a:t>Click to edit Master text styles</a:t>
            </a:r>
          </a:p>
        </p:txBody>
      </p:sp>
      <p:sp>
        <p:nvSpPr>
          <p:cNvPr id="9" name="Rectangle 8"/>
          <p:cNvSpPr/>
          <p:nvPr/>
        </p:nvSpPr>
        <p:spPr>
          <a:xfrm>
            <a:off x="5524501"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750" b="0"/>
            </a:lvl1pPr>
          </a:lstStyle>
          <a:p>
            <a:r>
              <a:rPr lang="en-GB"/>
              <a:t>insert photographic image</a:t>
            </a:r>
            <a:endParaRPr lang="en-US" dirty="0"/>
          </a:p>
        </p:txBody>
      </p:sp>
      <p:sp>
        <p:nvSpPr>
          <p:cNvPr id="11" name="Text Placeholder 7"/>
          <p:cNvSpPr>
            <a:spLocks noGrp="1"/>
          </p:cNvSpPr>
          <p:nvPr>
            <p:ph type="body" sz="quarter" idx="13"/>
          </p:nvPr>
        </p:nvSpPr>
        <p:spPr>
          <a:xfrm>
            <a:off x="5663790" y="3457576"/>
            <a:ext cx="2756310" cy="2390775"/>
          </a:xfrm>
        </p:spPr>
        <p:txBody>
          <a:bodyPr/>
          <a:lstStyle>
            <a:lvl1pPr>
              <a:lnSpc>
                <a:spcPts val="825"/>
              </a:lnSpc>
              <a:spcBef>
                <a:spcPts val="450"/>
              </a:spcBef>
              <a:spcAft>
                <a:spcPts val="0"/>
              </a:spcAft>
              <a:defRPr sz="675" b="1" cap="none" spc="0" baseline="0">
                <a:solidFill>
                  <a:schemeClr val="tx2"/>
                </a:solidFill>
              </a:defRPr>
            </a:lvl1pPr>
            <a:lvl2pPr marL="85725" indent="-85725">
              <a:lnSpc>
                <a:spcPts val="825"/>
              </a:lnSpc>
              <a:spcBef>
                <a:spcPts val="450"/>
              </a:spcBef>
              <a:spcAft>
                <a:spcPts val="0"/>
              </a:spcAft>
              <a:buClr>
                <a:schemeClr val="tx2"/>
              </a:buClr>
              <a:buFont typeface="Arial" panose="020B0604020202020204" pitchFamily="34" charset="0"/>
              <a:buChar char="•"/>
              <a:defRPr sz="675" spc="-15" baseline="0">
                <a:solidFill>
                  <a:schemeClr val="tx2"/>
                </a:solidFill>
              </a:defRPr>
            </a:lvl2pPr>
            <a:lvl3pPr>
              <a:lnSpc>
                <a:spcPts val="975"/>
              </a:lnSpc>
              <a:spcBef>
                <a:spcPts val="0"/>
              </a:spcBef>
              <a:spcAft>
                <a:spcPts val="425"/>
              </a:spcAft>
              <a:defRPr sz="750">
                <a:solidFill>
                  <a:schemeClr val="bg1"/>
                </a:solidFill>
              </a:defRPr>
            </a:lvl3pPr>
            <a:lvl4pPr>
              <a:lnSpc>
                <a:spcPts val="975"/>
              </a:lnSpc>
              <a:spcBef>
                <a:spcPts val="0"/>
              </a:spcBef>
              <a:spcAft>
                <a:spcPts val="425"/>
              </a:spcAft>
              <a:defRPr sz="750">
                <a:solidFill>
                  <a:schemeClr val="bg1"/>
                </a:solidFill>
              </a:defRPr>
            </a:lvl4pPr>
            <a:lvl5pPr>
              <a:lnSpc>
                <a:spcPts val="975"/>
              </a:lnSpc>
              <a:spcBef>
                <a:spcPts val="0"/>
              </a:spcBef>
              <a:spcAft>
                <a:spcPts val="425"/>
              </a:spcAft>
              <a:defRPr sz="750">
                <a:solidFill>
                  <a:schemeClr val="bg1"/>
                </a:solidFill>
              </a:defRPr>
            </a:lvl5pPr>
          </a:lstStyle>
          <a:p>
            <a:pPr lvl="0"/>
            <a:r>
              <a:rPr lang="en-US"/>
              <a:t>Click to edit Master text styles</a:t>
            </a:r>
          </a:p>
          <a:p>
            <a:pPr lvl="1"/>
            <a:r>
              <a:rPr lang="en-US"/>
              <a:t>Second level</a:t>
            </a:r>
          </a:p>
        </p:txBody>
      </p:sp>
      <p:sp>
        <p:nvSpPr>
          <p:cNvPr id="22" name="Text Placeholder 21"/>
          <p:cNvSpPr>
            <a:spLocks noGrp="1"/>
          </p:cNvSpPr>
          <p:nvPr>
            <p:ph type="body" sz="quarter" idx="17"/>
          </p:nvPr>
        </p:nvSpPr>
        <p:spPr>
          <a:xfrm>
            <a:off x="542925" y="1076325"/>
            <a:ext cx="4381500" cy="400050"/>
          </a:xfrm>
        </p:spPr>
        <p:txBody>
          <a:bodyPr/>
          <a:lstStyle>
            <a:lvl1pPr>
              <a:lnSpc>
                <a:spcPts val="1125"/>
              </a:lnSpc>
              <a:spcAft>
                <a:spcPts val="0"/>
              </a:spcAft>
              <a:defRPr sz="1125" b="1">
                <a:solidFill>
                  <a:schemeClr val="accent1"/>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6743701" y="561977"/>
            <a:ext cx="1857374" cy="466725"/>
          </a:xfrm>
          <a:solidFill>
            <a:schemeClr val="bg2">
              <a:lumMod val="20000"/>
              <a:lumOff val="80000"/>
            </a:schemeClr>
          </a:solidFill>
        </p:spPr>
        <p:txBody>
          <a:bodyPr/>
          <a:lstStyle>
            <a:lvl1pPr algn="ctr">
              <a:defRPr sz="600"/>
            </a:lvl1pPr>
          </a:lstStyle>
          <a:p>
            <a:r>
              <a:rPr lang="en-GB"/>
              <a:t>Space for logo</a:t>
            </a:r>
            <a:endParaRPr lang="en-US"/>
          </a:p>
        </p:txBody>
      </p:sp>
      <p:sp>
        <p:nvSpPr>
          <p:cNvPr id="13"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
        <p:nvSpPr>
          <p:cNvPr id="14" name="Rectangle 13"/>
          <p:cNvSpPr/>
          <p:nvPr userDrawn="1"/>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spc="-23">
              <a:solidFill>
                <a:srgbClr val="FFFFFF"/>
              </a:solidFill>
            </a:endParaRPr>
          </a:p>
        </p:txBody>
      </p:sp>
      <p:sp>
        <p:nvSpPr>
          <p:cNvPr id="15" name="Rectangle 14"/>
          <p:cNvSpPr/>
          <p:nvPr userDrawn="1"/>
        </p:nvSpPr>
        <p:spPr>
          <a:xfrm>
            <a:off x="5524501"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348855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98711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ase study Option1">
    <p:spTree>
      <p:nvGrpSpPr>
        <p:cNvPr id="1" name=""/>
        <p:cNvGrpSpPr/>
        <p:nvPr/>
      </p:nvGrpSpPr>
      <p:grpSpPr>
        <a:xfrm>
          <a:off x="0" y="0"/>
          <a:ext cx="0" cy="0"/>
          <a:chOff x="0" y="0"/>
          <a:chExt cx="0" cy="0"/>
        </a:xfrm>
      </p:grpSpPr>
      <p:sp>
        <p:nvSpPr>
          <p:cNvPr id="3" name="Rectangle 2"/>
          <p:cNvSpPr/>
          <p:nvPr/>
        </p:nvSpPr>
        <p:spPr>
          <a:xfrm>
            <a:off x="3286126"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p:nvSpPr>
        <p:spPr>
          <a:xfrm>
            <a:off x="3286126"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0" y="417602"/>
            <a:ext cx="6070350"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37717"/>
            <a:ext cx="4983816" cy="428625"/>
          </a:xfrm>
        </p:spPr>
        <p:txBody>
          <a:bodyPr anchor="ctr" anchorCtr="0"/>
          <a:lstStyle>
            <a:lvl1pP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4" y="2019300"/>
            <a:ext cx="4867837" cy="3657600"/>
          </a:xfrm>
        </p:spPr>
        <p:txBody>
          <a:bodyPr numCol="2" spcCol="180000"/>
          <a:lstStyle>
            <a:lvl1pPr>
              <a:lnSpc>
                <a:spcPts val="975"/>
              </a:lnSpc>
              <a:spcBef>
                <a:spcPts val="0"/>
              </a:spcBef>
              <a:spcAft>
                <a:spcPts val="425"/>
              </a:spcAft>
              <a:defRPr sz="750" b="1">
                <a:solidFill>
                  <a:schemeClr val="tx2"/>
                </a:solidFill>
              </a:defRPr>
            </a:lvl1pPr>
            <a:lvl2pPr marL="0" indent="0">
              <a:lnSpc>
                <a:spcPts val="975"/>
              </a:lnSpc>
              <a:spcBef>
                <a:spcPts val="0"/>
              </a:spcBef>
              <a:spcAft>
                <a:spcPts val="425"/>
              </a:spcAft>
              <a:buNone/>
              <a:defRPr sz="750" spc="0" baseline="0">
                <a:solidFill>
                  <a:srgbClr val="000000"/>
                </a:solidFill>
              </a:defRPr>
            </a:lvl2pPr>
            <a:lvl3pPr marL="64294" indent="-64294">
              <a:lnSpc>
                <a:spcPts val="975"/>
              </a:lnSpc>
              <a:spcBef>
                <a:spcPts val="0"/>
              </a:spcBef>
              <a:spcAft>
                <a:spcPts val="425"/>
              </a:spcAft>
              <a:buClr>
                <a:schemeClr val="bg2"/>
              </a:buClr>
              <a:buFont typeface="Arial" panose="020B0604020202020204" pitchFamily="34" charset="0"/>
              <a:buChar char="-"/>
              <a:defRPr sz="75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US"/>
              <a:t>Third level</a:t>
            </a:r>
          </a:p>
        </p:txBody>
      </p:sp>
      <p:sp>
        <p:nvSpPr>
          <p:cNvPr id="10" name="Picture Placeholder 5"/>
          <p:cNvSpPr>
            <a:spLocks noGrp="1"/>
          </p:cNvSpPr>
          <p:nvPr>
            <p:ph type="pic" sz="quarter" idx="12" hasCustomPrompt="1"/>
          </p:nvPr>
        </p:nvSpPr>
        <p:spPr>
          <a:xfrm>
            <a:off x="542926" y="1409700"/>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6" y="3762375"/>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6" name="Picture Placeholder 5"/>
          <p:cNvSpPr>
            <a:spLocks noGrp="1"/>
          </p:cNvSpPr>
          <p:nvPr>
            <p:ph type="pic" sz="quarter" idx="14" hasCustomPrompt="1"/>
          </p:nvPr>
        </p:nvSpPr>
        <p:spPr>
          <a:xfrm>
            <a:off x="6743701" y="561977"/>
            <a:ext cx="1857374" cy="466725"/>
          </a:xfrm>
          <a:solidFill>
            <a:schemeClr val="bg2">
              <a:lumMod val="20000"/>
              <a:lumOff val="80000"/>
            </a:schemeClr>
          </a:solidFill>
        </p:spPr>
        <p:txBody>
          <a:bodyPr/>
          <a:lstStyle>
            <a:lvl1pPr algn="ctr">
              <a:defRPr sz="600"/>
            </a:lvl1pPr>
          </a:lstStyle>
          <a:p>
            <a:r>
              <a:rPr lang="en-GB"/>
              <a:t>Space for logo</a:t>
            </a:r>
            <a:endParaRPr lang="en-US"/>
          </a:p>
        </p:txBody>
      </p:sp>
      <p:sp>
        <p:nvSpPr>
          <p:cNvPr id="12"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
        <p:nvSpPr>
          <p:cNvPr id="13" name="Rectangle 12"/>
          <p:cNvSpPr/>
          <p:nvPr userDrawn="1"/>
        </p:nvSpPr>
        <p:spPr>
          <a:xfrm>
            <a:off x="3286126"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4" name="Rectangle 13"/>
          <p:cNvSpPr/>
          <p:nvPr userDrawn="1"/>
        </p:nvSpPr>
        <p:spPr>
          <a:xfrm>
            <a:off x="3286126"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4009342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ase study Option2">
    <p:spTree>
      <p:nvGrpSpPr>
        <p:cNvPr id="1" name=""/>
        <p:cNvGrpSpPr/>
        <p:nvPr/>
      </p:nvGrpSpPr>
      <p:grpSpPr>
        <a:xfrm>
          <a:off x="0" y="0"/>
          <a:ext cx="0" cy="0"/>
          <a:chOff x="0" y="0"/>
          <a:chExt cx="0" cy="0"/>
        </a:xfrm>
      </p:grpSpPr>
      <p:sp>
        <p:nvSpPr>
          <p:cNvPr id="3" name="Rectangle 2"/>
          <p:cNvSpPr/>
          <p:nvPr/>
        </p:nvSpPr>
        <p:spPr>
          <a:xfrm>
            <a:off x="3286126"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p:nvSpPr>
        <p:spPr>
          <a:xfrm>
            <a:off x="3286126"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1" y="417602"/>
            <a:ext cx="6079875" cy="545247"/>
          </a:xfrm>
        </p:spPr>
        <p:txBody>
          <a:bodyPr/>
          <a:lstStyle/>
          <a:p>
            <a:r>
              <a:rPr lang="en-US"/>
              <a:t>Click to edit Master title style</a:t>
            </a:r>
          </a:p>
        </p:txBody>
      </p:sp>
      <p:sp>
        <p:nvSpPr>
          <p:cNvPr id="7" name="Text Placeholder 6"/>
          <p:cNvSpPr>
            <a:spLocks noGrp="1"/>
          </p:cNvSpPr>
          <p:nvPr>
            <p:ph type="body" sz="quarter" idx="10"/>
          </p:nvPr>
        </p:nvSpPr>
        <p:spPr>
          <a:xfrm>
            <a:off x="3474384" y="1447242"/>
            <a:ext cx="4983816" cy="428625"/>
          </a:xfrm>
        </p:spPr>
        <p:txBody>
          <a:bodyPr anchor="ctr" anchorCtr="0"/>
          <a:lstStyle>
            <a:lvl1pPr>
              <a:lnSpc>
                <a:spcPts val="1575"/>
              </a:lnSpc>
              <a:defRPr sz="1500" b="1">
                <a:solidFill>
                  <a:schemeClr val="tx2"/>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3495114" y="2019300"/>
            <a:ext cx="4867837" cy="3657600"/>
          </a:xfrm>
        </p:spPr>
        <p:txBody>
          <a:bodyPr numCol="2" spcCol="180000"/>
          <a:lstStyle>
            <a:lvl1pPr>
              <a:lnSpc>
                <a:spcPts val="975"/>
              </a:lnSpc>
              <a:spcBef>
                <a:spcPts val="0"/>
              </a:spcBef>
              <a:spcAft>
                <a:spcPts val="425"/>
              </a:spcAft>
              <a:defRPr sz="750" b="1">
                <a:solidFill>
                  <a:schemeClr val="tx2"/>
                </a:solidFill>
              </a:defRPr>
            </a:lvl1pPr>
            <a:lvl2pPr marL="0" indent="0">
              <a:lnSpc>
                <a:spcPts val="975"/>
              </a:lnSpc>
              <a:spcBef>
                <a:spcPts val="0"/>
              </a:spcBef>
              <a:spcAft>
                <a:spcPts val="425"/>
              </a:spcAft>
              <a:buNone/>
              <a:defRPr sz="750" spc="0" baseline="0">
                <a:solidFill>
                  <a:srgbClr val="000000"/>
                </a:solidFill>
              </a:defRPr>
            </a:lvl2pPr>
            <a:lvl3pPr marL="64294" indent="-64294">
              <a:lnSpc>
                <a:spcPts val="975"/>
              </a:lnSpc>
              <a:spcBef>
                <a:spcPts val="0"/>
              </a:spcBef>
              <a:spcAft>
                <a:spcPts val="425"/>
              </a:spcAft>
              <a:buClr>
                <a:schemeClr val="bg2"/>
              </a:buClr>
              <a:buFont typeface="Arial" panose="020B0604020202020204" pitchFamily="34" charset="0"/>
              <a:buChar char="-"/>
              <a:defRPr sz="75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US"/>
              <a:t>Third level</a:t>
            </a:r>
          </a:p>
        </p:txBody>
      </p:sp>
      <p:sp>
        <p:nvSpPr>
          <p:cNvPr id="10" name="Picture Placeholder 5"/>
          <p:cNvSpPr>
            <a:spLocks noGrp="1"/>
          </p:cNvSpPr>
          <p:nvPr>
            <p:ph type="pic" sz="quarter" idx="12" hasCustomPrompt="1"/>
          </p:nvPr>
        </p:nvSpPr>
        <p:spPr>
          <a:xfrm>
            <a:off x="542926" y="1409700"/>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542926" y="3762375"/>
            <a:ext cx="2562225" cy="2190750"/>
          </a:xfrm>
          <a:solidFill>
            <a:srgbClr val="BBBBBB"/>
          </a:solidFill>
        </p:spPr>
        <p:txBody>
          <a:bodyPr tIns="1440000"/>
          <a:lstStyle>
            <a:lvl1pPr algn="ctr">
              <a:defRPr sz="750" b="0"/>
            </a:lvl1pPr>
          </a:lstStyle>
          <a:p>
            <a:r>
              <a:rPr lang="en-GB"/>
              <a:t>insert photographic image</a:t>
            </a:r>
            <a:endParaRPr lang="en-US" dirty="0"/>
          </a:p>
        </p:txBody>
      </p:sp>
      <p:sp>
        <p:nvSpPr>
          <p:cNvPr id="12" name="Picture Placeholder 5"/>
          <p:cNvSpPr>
            <a:spLocks noGrp="1"/>
          </p:cNvSpPr>
          <p:nvPr>
            <p:ph type="pic" sz="quarter" idx="14" hasCustomPrompt="1"/>
          </p:nvPr>
        </p:nvSpPr>
        <p:spPr>
          <a:xfrm>
            <a:off x="6743701" y="561977"/>
            <a:ext cx="1857374" cy="466725"/>
          </a:xfrm>
          <a:solidFill>
            <a:schemeClr val="bg2">
              <a:lumMod val="20000"/>
              <a:lumOff val="80000"/>
            </a:schemeClr>
          </a:solidFill>
        </p:spPr>
        <p:txBody>
          <a:bodyPr/>
          <a:lstStyle>
            <a:lvl1pPr algn="ctr">
              <a:defRPr sz="600"/>
            </a:lvl1pPr>
          </a:lstStyle>
          <a:p>
            <a:r>
              <a:rPr lang="en-GB"/>
              <a:t>Space for logo</a:t>
            </a:r>
            <a:endParaRPr lang="en-US"/>
          </a:p>
        </p:txBody>
      </p:sp>
      <p:sp>
        <p:nvSpPr>
          <p:cNvPr id="13"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
        <p:nvSpPr>
          <p:cNvPr id="14" name="Rectangle 13"/>
          <p:cNvSpPr/>
          <p:nvPr userDrawn="1"/>
        </p:nvSpPr>
        <p:spPr>
          <a:xfrm>
            <a:off x="3286126"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5" name="Rectangle 14"/>
          <p:cNvSpPr/>
          <p:nvPr userDrawn="1"/>
        </p:nvSpPr>
        <p:spPr>
          <a:xfrm>
            <a:off x="3286126"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1969425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ample Boxed Text x3">
    <p:spTree>
      <p:nvGrpSpPr>
        <p:cNvPr id="1" name=""/>
        <p:cNvGrpSpPr/>
        <p:nvPr/>
      </p:nvGrpSpPr>
      <p:grpSpPr>
        <a:xfrm>
          <a:off x="0" y="0"/>
          <a:ext cx="0" cy="0"/>
          <a:chOff x="0" y="0"/>
          <a:chExt cx="0" cy="0"/>
        </a:xfrm>
      </p:grpSpPr>
      <p:sp>
        <p:nvSpPr>
          <p:cNvPr id="3" name="Rectangle 2"/>
          <p:cNvSpPr/>
          <p:nvPr/>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0" y="417601"/>
            <a:ext cx="6359526" cy="944475"/>
          </a:xfrm>
        </p:spPr>
        <p:txBody>
          <a:bodyPr/>
          <a:lstStyle/>
          <a:p>
            <a:r>
              <a:rPr lang="en-US"/>
              <a:t>Click to edit Master title style</a:t>
            </a:r>
          </a:p>
        </p:txBody>
      </p:sp>
      <p:sp>
        <p:nvSpPr>
          <p:cNvPr id="7" name="Text Placeholder 6"/>
          <p:cNvSpPr>
            <a:spLocks noGrp="1"/>
          </p:cNvSpPr>
          <p:nvPr>
            <p:ph type="body" sz="quarter" idx="10"/>
          </p:nvPr>
        </p:nvSpPr>
        <p:spPr>
          <a:xfrm>
            <a:off x="724619" y="2687952"/>
            <a:ext cx="2191109" cy="428625"/>
          </a:xfrm>
        </p:spPr>
        <p:txBody>
          <a:bodyPr anchor="ctr" anchorCtr="0"/>
          <a:lstStyle>
            <a:lvl1pPr algn="ct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737420" y="3226998"/>
            <a:ext cx="2245969" cy="1552036"/>
          </a:xfrm>
        </p:spPr>
        <p:txBody>
          <a:bodyPr numCol="1" spcCol="0"/>
          <a:lstStyle>
            <a:lvl1pPr>
              <a:lnSpc>
                <a:spcPts val="1050"/>
              </a:lnSpc>
              <a:spcBef>
                <a:spcPts val="0"/>
              </a:spcBef>
              <a:spcAft>
                <a:spcPts val="0"/>
              </a:spcAft>
              <a:defRPr sz="9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US"/>
              <a:t>Third level</a:t>
            </a:r>
          </a:p>
        </p:txBody>
      </p:sp>
      <p:sp>
        <p:nvSpPr>
          <p:cNvPr id="17" name="Rectangle 16"/>
          <p:cNvSpPr/>
          <p:nvPr/>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8" name="Rectangle 17"/>
          <p:cNvSpPr/>
          <p:nvPr/>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9" name="Text Placeholder 6"/>
          <p:cNvSpPr>
            <a:spLocks noGrp="1"/>
          </p:cNvSpPr>
          <p:nvPr>
            <p:ph type="body" sz="quarter" idx="12"/>
          </p:nvPr>
        </p:nvSpPr>
        <p:spPr>
          <a:xfrm>
            <a:off x="3476247" y="2687952"/>
            <a:ext cx="2191109" cy="428625"/>
          </a:xfrm>
        </p:spPr>
        <p:txBody>
          <a:bodyPr anchor="ctr" anchorCtr="0"/>
          <a:lstStyle>
            <a:lvl1pPr algn="ct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20" name="Text Placeholder 8"/>
          <p:cNvSpPr>
            <a:spLocks noGrp="1"/>
          </p:cNvSpPr>
          <p:nvPr>
            <p:ph type="body" sz="quarter" idx="13"/>
          </p:nvPr>
        </p:nvSpPr>
        <p:spPr>
          <a:xfrm>
            <a:off x="3489048" y="3226998"/>
            <a:ext cx="2245969" cy="1552036"/>
          </a:xfrm>
        </p:spPr>
        <p:txBody>
          <a:bodyPr numCol="1" spcCol="0"/>
          <a:lstStyle>
            <a:lvl1pPr>
              <a:lnSpc>
                <a:spcPts val="1050"/>
              </a:lnSpc>
              <a:spcBef>
                <a:spcPts val="0"/>
              </a:spcBef>
              <a:spcAft>
                <a:spcPts val="0"/>
              </a:spcAft>
              <a:defRPr sz="9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US"/>
              <a:t>Third level</a:t>
            </a:r>
          </a:p>
        </p:txBody>
      </p:sp>
      <p:sp>
        <p:nvSpPr>
          <p:cNvPr id="21" name="Rectangle 20"/>
          <p:cNvSpPr/>
          <p:nvPr/>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2" name="Rectangle 21"/>
          <p:cNvSpPr/>
          <p:nvPr/>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3" name="Text Placeholder 6"/>
          <p:cNvSpPr>
            <a:spLocks noGrp="1"/>
          </p:cNvSpPr>
          <p:nvPr>
            <p:ph type="body" sz="quarter" idx="14"/>
          </p:nvPr>
        </p:nvSpPr>
        <p:spPr>
          <a:xfrm>
            <a:off x="6208780" y="2687952"/>
            <a:ext cx="2191109" cy="428625"/>
          </a:xfrm>
        </p:spPr>
        <p:txBody>
          <a:bodyPr anchor="ctr" anchorCtr="0"/>
          <a:lstStyle>
            <a:lvl1pPr algn="ctr">
              <a:lnSpc>
                <a:spcPts val="1575"/>
              </a:lnSpc>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a:t>Click to edit Master text styles</a:t>
            </a:r>
          </a:p>
        </p:txBody>
      </p:sp>
      <p:sp>
        <p:nvSpPr>
          <p:cNvPr id="24" name="Text Placeholder 8"/>
          <p:cNvSpPr>
            <a:spLocks noGrp="1"/>
          </p:cNvSpPr>
          <p:nvPr>
            <p:ph type="body" sz="quarter" idx="15"/>
          </p:nvPr>
        </p:nvSpPr>
        <p:spPr>
          <a:xfrm>
            <a:off x="6221581" y="3226998"/>
            <a:ext cx="2245969" cy="1552036"/>
          </a:xfrm>
        </p:spPr>
        <p:txBody>
          <a:bodyPr numCol="1" spcCol="0"/>
          <a:lstStyle>
            <a:lvl1pPr>
              <a:lnSpc>
                <a:spcPts val="1050"/>
              </a:lnSpc>
              <a:spcBef>
                <a:spcPts val="0"/>
              </a:spcBef>
              <a:spcAft>
                <a:spcPts val="0"/>
              </a:spcAft>
              <a:defRPr sz="9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a:p>
            <a:pPr lvl="1"/>
            <a:r>
              <a:rPr lang="en-US"/>
              <a:t>Second level</a:t>
            </a:r>
          </a:p>
          <a:p>
            <a:pPr lvl="2"/>
            <a:r>
              <a:rPr lang="en-US"/>
              <a:t>Third level</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
        <p:nvSpPr>
          <p:cNvPr id="26" name="Rectangle 25"/>
          <p:cNvSpPr/>
          <p:nvPr userDrawn="1"/>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7" name="Rectangle 26"/>
          <p:cNvSpPr/>
          <p:nvPr userDrawn="1"/>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8" name="Rectangle 27"/>
          <p:cNvSpPr/>
          <p:nvPr userDrawn="1"/>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9" name="Rectangle 28"/>
          <p:cNvSpPr/>
          <p:nvPr userDrawn="1"/>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0" name="Rectangle 29"/>
          <p:cNvSpPr/>
          <p:nvPr userDrawn="1"/>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Rectangle 30"/>
          <p:cNvSpPr/>
          <p:nvPr userDrawn="1"/>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517559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ample Boxed Text with Image x3">
    <p:spTree>
      <p:nvGrpSpPr>
        <p:cNvPr id="1" name=""/>
        <p:cNvGrpSpPr/>
        <p:nvPr/>
      </p:nvGrpSpPr>
      <p:grpSpPr>
        <a:xfrm>
          <a:off x="0" y="0"/>
          <a:ext cx="0" cy="0"/>
          <a:chOff x="0" y="0"/>
          <a:chExt cx="0" cy="0"/>
        </a:xfrm>
      </p:grpSpPr>
      <p:sp>
        <p:nvSpPr>
          <p:cNvPr id="26" name="Rectangle 25"/>
          <p:cNvSpPr/>
          <p:nvPr/>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0" name="Rectangle 29"/>
          <p:cNvSpPr/>
          <p:nvPr/>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5" name="Rectangle 4"/>
          <p:cNvSpPr/>
          <p:nvPr/>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itle 3"/>
          <p:cNvSpPr>
            <a:spLocks noGrp="1"/>
          </p:cNvSpPr>
          <p:nvPr>
            <p:ph type="title"/>
          </p:nvPr>
        </p:nvSpPr>
        <p:spPr>
          <a:xfrm>
            <a:off x="540000" y="417601"/>
            <a:ext cx="6359526" cy="944475"/>
          </a:xfrm>
        </p:spPr>
        <p:txBody>
          <a:bodyPr/>
          <a:lstStyle/>
          <a:p>
            <a:r>
              <a:rPr lang="en-US"/>
              <a:t>Click to edit Master title style</a:t>
            </a:r>
          </a:p>
        </p:txBody>
      </p:sp>
      <p:sp>
        <p:nvSpPr>
          <p:cNvPr id="9" name="Text Placeholder 8"/>
          <p:cNvSpPr>
            <a:spLocks noGrp="1"/>
          </p:cNvSpPr>
          <p:nvPr>
            <p:ph type="body" sz="quarter" idx="11"/>
          </p:nvPr>
        </p:nvSpPr>
        <p:spPr>
          <a:xfrm>
            <a:off x="676275" y="3503225"/>
            <a:ext cx="2362200" cy="440127"/>
          </a:xfrm>
        </p:spPr>
        <p:txBody>
          <a:bodyPr numCol="1" spcCol="0" anchor="b" anchorCtr="0"/>
          <a:lstStyle>
            <a:lvl1pPr algn="ctr">
              <a:lnSpc>
                <a:spcPts val="1050"/>
              </a:lnSpc>
              <a:spcBef>
                <a:spcPts val="0"/>
              </a:spcBef>
              <a:spcAft>
                <a:spcPts val="0"/>
              </a:spcAft>
              <a:defRPr sz="12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750" b="0"/>
            </a:lvl1pPr>
          </a:lstStyle>
          <a:p>
            <a:r>
              <a:rPr lang="en-GB"/>
              <a:t>insert photographic image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712" y="2660143"/>
            <a:ext cx="551689" cy="108272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7937" y="2657744"/>
            <a:ext cx="552878" cy="10850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262" y="2645819"/>
            <a:ext cx="552878" cy="1085059"/>
          </a:xfrm>
          <a:prstGeom prst="rect">
            <a:avLst/>
          </a:prstGeom>
        </p:spPr>
      </p:pic>
      <p:sp>
        <p:nvSpPr>
          <p:cNvPr id="27" name="Text Placeholder 8"/>
          <p:cNvSpPr>
            <a:spLocks noGrp="1"/>
          </p:cNvSpPr>
          <p:nvPr>
            <p:ph type="body" sz="quarter" idx="18"/>
          </p:nvPr>
        </p:nvSpPr>
        <p:spPr>
          <a:xfrm>
            <a:off x="3419475" y="3503225"/>
            <a:ext cx="2362200" cy="440127"/>
          </a:xfrm>
        </p:spPr>
        <p:txBody>
          <a:bodyPr numCol="1" spcCol="0" anchor="b" anchorCtr="0"/>
          <a:lstStyle>
            <a:lvl1pPr algn="ctr">
              <a:lnSpc>
                <a:spcPts val="1050"/>
              </a:lnSpc>
              <a:spcBef>
                <a:spcPts val="0"/>
              </a:spcBef>
              <a:spcAft>
                <a:spcPts val="0"/>
              </a:spcAft>
              <a:defRPr sz="12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750" b="0"/>
            </a:lvl1pPr>
          </a:lstStyle>
          <a:p>
            <a:r>
              <a:rPr lang="en-GB"/>
              <a:t>insert photographic image</a:t>
            </a:r>
            <a:endParaRPr lang="en-US" dirty="0"/>
          </a:p>
        </p:txBody>
      </p:sp>
      <p:sp>
        <p:nvSpPr>
          <p:cNvPr id="31" name="Text Placeholder 8"/>
          <p:cNvSpPr>
            <a:spLocks noGrp="1"/>
          </p:cNvSpPr>
          <p:nvPr>
            <p:ph type="body" sz="quarter" idx="20"/>
          </p:nvPr>
        </p:nvSpPr>
        <p:spPr>
          <a:xfrm>
            <a:off x="6162675" y="3503225"/>
            <a:ext cx="2362200" cy="440127"/>
          </a:xfrm>
        </p:spPr>
        <p:txBody>
          <a:bodyPr numCol="1" spcCol="0" anchor="b" anchorCtr="0"/>
          <a:lstStyle>
            <a:lvl1pPr algn="ctr">
              <a:lnSpc>
                <a:spcPts val="1050"/>
              </a:lnSpc>
              <a:spcBef>
                <a:spcPts val="0"/>
              </a:spcBef>
              <a:spcAft>
                <a:spcPts val="0"/>
              </a:spcAft>
              <a:defRPr sz="1200" b="0">
                <a:solidFill>
                  <a:srgbClr val="000000"/>
                </a:solidFill>
              </a:defRPr>
            </a:lvl1pPr>
            <a:lvl2pPr marL="0" indent="0">
              <a:lnSpc>
                <a:spcPts val="1050"/>
              </a:lnSpc>
              <a:spcBef>
                <a:spcPts val="0"/>
              </a:spcBef>
              <a:spcAft>
                <a:spcPts val="0"/>
              </a:spcAft>
              <a:buNone/>
              <a:defRPr sz="900" spc="0" baseline="0">
                <a:solidFill>
                  <a:srgbClr val="000000"/>
                </a:solidFill>
              </a:defRPr>
            </a:lvl2pPr>
            <a:lvl3pPr marL="64294" indent="-64294">
              <a:lnSpc>
                <a:spcPts val="1050"/>
              </a:lnSpc>
              <a:spcBef>
                <a:spcPts val="0"/>
              </a:spcBef>
              <a:spcAft>
                <a:spcPts val="0"/>
              </a:spcAft>
              <a:buClr>
                <a:schemeClr val="bg2"/>
              </a:buClr>
              <a:buFont typeface="Arial" panose="020B0604020202020204" pitchFamily="34" charset="0"/>
              <a:buChar char="-"/>
              <a:defRPr sz="900">
                <a:solidFill>
                  <a:srgbClr val="000000"/>
                </a:solidFill>
              </a:defRPr>
            </a:lvl3pPr>
            <a:lvl4pPr>
              <a:lnSpc>
                <a:spcPts val="975"/>
              </a:lnSpc>
              <a:spcBef>
                <a:spcPts val="0"/>
              </a:spcBef>
              <a:spcAft>
                <a:spcPts val="0"/>
              </a:spcAft>
              <a:defRPr sz="750"/>
            </a:lvl4pPr>
            <a:lvl5pPr>
              <a:lnSpc>
                <a:spcPts val="975"/>
              </a:lnSpc>
              <a:spcBef>
                <a:spcPts val="0"/>
              </a:spcBef>
              <a:spcAft>
                <a:spcPts val="0"/>
              </a:spcAft>
              <a:defRPr sz="750"/>
            </a:lvl5pPr>
          </a:lstStyle>
          <a:p>
            <a:pPr lvl="0"/>
            <a:r>
              <a:rPr lang="en-US"/>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750" b="0"/>
            </a:lvl1pPr>
          </a:lstStyle>
          <a:p>
            <a:r>
              <a:rPr lang="en-GB"/>
              <a:t>insert photographic image</a:t>
            </a:r>
            <a:endParaRPr lang="en-US" dirty="0"/>
          </a:p>
        </p:txBody>
      </p:sp>
      <p:sp>
        <p:nvSpPr>
          <p:cNvPr id="17"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
        <p:nvSpPr>
          <p:cNvPr id="18" name="Rectangle 17"/>
          <p:cNvSpPr/>
          <p:nvPr userDrawn="1"/>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9" name="Rectangle 18"/>
          <p:cNvSpPr/>
          <p:nvPr userDrawn="1"/>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0" name="Rectangle 19"/>
          <p:cNvSpPr/>
          <p:nvPr userDrawn="1"/>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712" y="2660143"/>
            <a:ext cx="551689" cy="108272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7937" y="2657744"/>
            <a:ext cx="552878" cy="1085059"/>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8262" y="2645819"/>
            <a:ext cx="552878" cy="1085059"/>
          </a:xfrm>
          <a:prstGeom prst="rect">
            <a:avLst/>
          </a:prstGeom>
        </p:spPr>
      </p:pic>
    </p:spTree>
    <p:extLst>
      <p:ext uri="{BB962C8B-B14F-4D97-AF65-F5344CB8AC3E}">
        <p14:creationId xmlns:p14="http://schemas.microsoft.com/office/powerpoint/2010/main" val="21616758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339" y="417600"/>
            <a:ext cx="5081587"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542927" y="1704977"/>
            <a:ext cx="6059488"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30812863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9" y="417601"/>
            <a:ext cx="5081587" cy="1115925"/>
          </a:xfrm>
        </p:spPr>
        <p:txBody>
          <a:bodyPr/>
          <a:lstStyle/>
          <a:p>
            <a:r>
              <a:rPr lang="en-US"/>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178594" indent="-178594">
              <a:spcBef>
                <a:spcPts val="851"/>
              </a:spcBef>
              <a:buFont typeface="+mj-lt"/>
              <a:buAutoNum type="arabicPeriod"/>
              <a:defRPr b="1">
                <a:solidFill>
                  <a:schemeClr val="tx1"/>
                </a:solidFill>
              </a:defRPr>
            </a:lvl1pPr>
            <a:lvl2pPr marL="321469" indent="-135731">
              <a:buFont typeface="Arial" panose="020B0604020202020204" pitchFamily="34" charset="0"/>
              <a:buChar char="‒"/>
              <a:defRPr>
                <a:solidFill>
                  <a:srgbClr val="000000"/>
                </a:solidFill>
              </a:defRPr>
            </a:lvl2pPr>
            <a:lvl3pPr marL="471488" indent="-157163">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1754366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541338" y="417600"/>
            <a:ext cx="7726363" cy="1030200"/>
          </a:xfrm>
        </p:spPr>
        <p:txBody>
          <a:bodyPr/>
          <a:lstStyle/>
          <a:p>
            <a:r>
              <a:rPr lang="en-US"/>
              <a:t>Click to edit Master title style</a:t>
            </a:r>
            <a:endParaRPr lang="en-GB"/>
          </a:p>
        </p:txBody>
      </p:sp>
      <p:sp>
        <p:nvSpPr>
          <p:cNvPr id="5" name="Picture Placeholder 4"/>
          <p:cNvSpPr>
            <a:spLocks noGrp="1"/>
          </p:cNvSpPr>
          <p:nvPr>
            <p:ph type="pic" sz="quarter" idx="10" hasCustomPrompt="1"/>
          </p:nvPr>
        </p:nvSpPr>
        <p:spPr>
          <a:xfrm>
            <a:off x="836614" y="2514602"/>
            <a:ext cx="1984375" cy="1319213"/>
          </a:xfrm>
          <a:solidFill>
            <a:srgbClr val="BBBBBB"/>
          </a:solidFill>
        </p:spPr>
        <p:txBody>
          <a:bodyPr tIns="648000" anchor="ctr" anchorCtr="0"/>
          <a:lstStyle>
            <a:lvl1pPr algn="ctr">
              <a:lnSpc>
                <a:spcPts val="900"/>
              </a:lnSpc>
              <a:defRPr sz="788">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830264" y="4425950"/>
            <a:ext cx="1990725" cy="979488"/>
          </a:xfrm>
        </p:spPr>
        <p:txBody>
          <a:bodyPr/>
          <a:lstStyle>
            <a:lvl1pPr algn="ctr">
              <a:lnSpc>
                <a:spcPts val="1275"/>
              </a:lnSpc>
              <a:spcAft>
                <a:spcPts val="600"/>
              </a:spcAft>
              <a:defRPr sz="1125" b="1">
                <a:solidFill>
                  <a:schemeClr val="tx2"/>
                </a:solidFill>
              </a:defRPr>
            </a:lvl1pPr>
            <a:lvl2pPr marL="0" indent="0" algn="ctr">
              <a:lnSpc>
                <a:spcPts val="825"/>
              </a:lnSpc>
              <a:buNone/>
              <a:defRPr sz="750" i="0">
                <a:solidFill>
                  <a:schemeClr val="bg2"/>
                </a:solidFill>
              </a:defRPr>
            </a:lvl2pPr>
          </a:lstStyle>
          <a:p>
            <a:pPr lvl="0"/>
            <a:r>
              <a:rPr lang="en-US"/>
              <a:t>Click to edit Master text styles</a:t>
            </a:r>
          </a:p>
          <a:p>
            <a:pPr lvl="1"/>
            <a:r>
              <a:rPr lang="en-US"/>
              <a:t>Second level</a:t>
            </a:r>
          </a:p>
        </p:txBody>
      </p:sp>
      <p:sp>
        <p:nvSpPr>
          <p:cNvPr id="13" name="Text Placeholder 12"/>
          <p:cNvSpPr>
            <a:spLocks noGrp="1"/>
          </p:cNvSpPr>
          <p:nvPr>
            <p:ph type="body" sz="quarter" idx="12"/>
          </p:nvPr>
        </p:nvSpPr>
        <p:spPr>
          <a:xfrm>
            <a:off x="836614" y="3924926"/>
            <a:ext cx="1984375" cy="418474"/>
          </a:xfrm>
        </p:spPr>
        <p:txBody>
          <a:bodyPr/>
          <a:lstStyle>
            <a:lvl1pPr algn="ctr">
              <a:lnSpc>
                <a:spcPts val="3000"/>
              </a:lnSpc>
              <a:defRPr sz="2550" b="1">
                <a:solidFill>
                  <a:schemeClr val="tx2"/>
                </a:solidFill>
                <a:latin typeface="+mn-lt"/>
              </a:defRPr>
            </a:lvl1pPr>
          </a:lstStyle>
          <a:p>
            <a:pPr lvl="0"/>
            <a:r>
              <a:rPr lang="en-US"/>
              <a:t>Click to edit Master text styles</a:t>
            </a:r>
          </a:p>
        </p:txBody>
      </p:sp>
      <p:sp>
        <p:nvSpPr>
          <p:cNvPr id="18" name="Text Placeholder 12"/>
          <p:cNvSpPr>
            <a:spLocks noGrp="1"/>
          </p:cNvSpPr>
          <p:nvPr>
            <p:ph type="body" sz="quarter" idx="15"/>
          </p:nvPr>
        </p:nvSpPr>
        <p:spPr>
          <a:xfrm>
            <a:off x="3563889" y="3924926"/>
            <a:ext cx="1984375" cy="418474"/>
          </a:xfrm>
        </p:spPr>
        <p:txBody>
          <a:bodyPr/>
          <a:lstStyle>
            <a:lvl1pPr algn="ctr">
              <a:lnSpc>
                <a:spcPts val="3000"/>
              </a:lnSpc>
              <a:defRPr sz="2550" b="1">
                <a:solidFill>
                  <a:schemeClr val="accent1"/>
                </a:solidFill>
                <a:latin typeface="+mn-lt"/>
              </a:defRPr>
            </a:lvl1pPr>
          </a:lstStyle>
          <a:p>
            <a:pPr lvl="0"/>
            <a:r>
              <a:rPr lang="en-US"/>
              <a:t>Click to edit Master text styles</a:t>
            </a:r>
          </a:p>
        </p:txBody>
      </p:sp>
      <p:sp>
        <p:nvSpPr>
          <p:cNvPr id="22" name="Text Placeholder 12"/>
          <p:cNvSpPr>
            <a:spLocks noGrp="1"/>
          </p:cNvSpPr>
          <p:nvPr>
            <p:ph type="body" sz="quarter" idx="18"/>
          </p:nvPr>
        </p:nvSpPr>
        <p:spPr>
          <a:xfrm>
            <a:off x="6300193" y="3924928"/>
            <a:ext cx="1984375" cy="408949"/>
          </a:xfrm>
        </p:spPr>
        <p:txBody>
          <a:bodyPr/>
          <a:lstStyle>
            <a:lvl1pPr algn="ctr">
              <a:lnSpc>
                <a:spcPts val="3000"/>
              </a:lnSpc>
              <a:defRPr sz="2550" b="1">
                <a:solidFill>
                  <a:schemeClr val="accent2"/>
                </a:solidFill>
                <a:latin typeface="+mn-lt"/>
              </a:defRPr>
            </a:lvl1pPr>
          </a:lstStyle>
          <a:p>
            <a:pPr lvl="0"/>
            <a:r>
              <a:rPr lang="en-US"/>
              <a:t>Click to edit Master text styles</a:t>
            </a:r>
          </a:p>
        </p:txBody>
      </p:sp>
      <p:sp>
        <p:nvSpPr>
          <p:cNvPr id="23" name="Text Placeholder 10"/>
          <p:cNvSpPr>
            <a:spLocks noGrp="1"/>
          </p:cNvSpPr>
          <p:nvPr>
            <p:ph type="body" sz="quarter" idx="19"/>
          </p:nvPr>
        </p:nvSpPr>
        <p:spPr>
          <a:xfrm>
            <a:off x="3582989" y="4425950"/>
            <a:ext cx="1990725" cy="979488"/>
          </a:xfrm>
        </p:spPr>
        <p:txBody>
          <a:bodyPr/>
          <a:lstStyle>
            <a:lvl1pPr algn="ctr">
              <a:lnSpc>
                <a:spcPts val="1275"/>
              </a:lnSpc>
              <a:spcAft>
                <a:spcPts val="600"/>
              </a:spcAft>
              <a:defRPr sz="1125" b="1">
                <a:solidFill>
                  <a:schemeClr val="tx1"/>
                </a:solidFill>
              </a:defRPr>
            </a:lvl1pPr>
            <a:lvl2pPr marL="0" indent="0" algn="ctr">
              <a:lnSpc>
                <a:spcPts val="825"/>
              </a:lnSpc>
              <a:buNone/>
              <a:defRPr sz="750" i="0">
                <a:solidFill>
                  <a:schemeClr val="bg2"/>
                </a:solidFill>
              </a:defRPr>
            </a:lvl2pPr>
          </a:lstStyle>
          <a:p>
            <a:pPr lvl="0"/>
            <a:r>
              <a:rPr lang="en-US"/>
              <a:t>Click to edit Master text styles</a:t>
            </a:r>
          </a:p>
          <a:p>
            <a:pPr lvl="1"/>
            <a:r>
              <a:rPr lang="en-US"/>
              <a:t>Second level</a:t>
            </a:r>
          </a:p>
        </p:txBody>
      </p:sp>
      <p:sp>
        <p:nvSpPr>
          <p:cNvPr id="24" name="Text Placeholder 10"/>
          <p:cNvSpPr>
            <a:spLocks noGrp="1"/>
          </p:cNvSpPr>
          <p:nvPr>
            <p:ph type="body" sz="quarter" idx="20"/>
          </p:nvPr>
        </p:nvSpPr>
        <p:spPr>
          <a:xfrm>
            <a:off x="6307139" y="4425950"/>
            <a:ext cx="1990725" cy="979488"/>
          </a:xfrm>
        </p:spPr>
        <p:txBody>
          <a:bodyPr/>
          <a:lstStyle>
            <a:lvl1pPr algn="ctr">
              <a:lnSpc>
                <a:spcPts val="1275"/>
              </a:lnSpc>
              <a:spcAft>
                <a:spcPts val="600"/>
              </a:spcAft>
              <a:defRPr sz="1125" b="1">
                <a:solidFill>
                  <a:schemeClr val="accent2"/>
                </a:solidFill>
              </a:defRPr>
            </a:lvl1pPr>
            <a:lvl2pPr marL="0" indent="0" algn="ctr">
              <a:lnSpc>
                <a:spcPts val="825"/>
              </a:lnSpc>
              <a:buNone/>
              <a:defRPr sz="750" i="0">
                <a:solidFill>
                  <a:schemeClr val="bg2"/>
                </a:solidFill>
              </a:defRPr>
            </a:lvl2pPr>
          </a:lstStyle>
          <a:p>
            <a:pPr lvl="0"/>
            <a:r>
              <a:rPr lang="en-US"/>
              <a:t>Click to edit Master text styles</a:t>
            </a:r>
          </a:p>
          <a:p>
            <a:pPr lvl="1"/>
            <a:r>
              <a:rPr lang="en-US"/>
              <a:t>Second level</a:t>
            </a:r>
          </a:p>
        </p:txBody>
      </p:sp>
      <p:cxnSp>
        <p:nvCxnSpPr>
          <p:cNvPr id="25" name="Straight Connector 24"/>
          <p:cNvCxnSpPr/>
          <p:nvPr/>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6" y="6172202"/>
            <a:ext cx="3343275" cy="257175"/>
          </a:xfrm>
        </p:spPr>
        <p:txBody>
          <a:bodyPr/>
          <a:lstStyle>
            <a:lvl1pPr algn="r">
              <a:lnSpc>
                <a:spcPts val="675"/>
              </a:lnSpc>
              <a:spcAft>
                <a:spcPts val="0"/>
              </a:spcAft>
              <a:defRPr sz="45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3537611" y="2514602"/>
            <a:ext cx="1984375" cy="1319213"/>
          </a:xfrm>
          <a:solidFill>
            <a:srgbClr val="BBBBBB"/>
          </a:solidFill>
        </p:spPr>
        <p:txBody>
          <a:bodyPr tIns="648000" anchor="ctr" anchorCtr="0"/>
          <a:lstStyle>
            <a:lvl1pPr algn="ctr">
              <a:lnSpc>
                <a:spcPts val="900"/>
              </a:lnSpc>
              <a:defRPr sz="788">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6280811" y="2514602"/>
            <a:ext cx="1984375" cy="1319213"/>
          </a:xfrm>
          <a:solidFill>
            <a:srgbClr val="BBBBBB"/>
          </a:solidFill>
        </p:spPr>
        <p:txBody>
          <a:bodyPr tIns="648000" anchor="ctr" anchorCtr="0"/>
          <a:lstStyle>
            <a:lvl1pPr algn="ctr">
              <a:lnSpc>
                <a:spcPts val="900"/>
              </a:lnSpc>
              <a:defRPr sz="788">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cxnSp>
        <p:nvCxnSpPr>
          <p:cNvPr id="15" name="Straight Connector 14"/>
          <p:cNvCxnSpPr/>
          <p:nvPr userDrawn="1"/>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397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33214287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688263" cy="774450"/>
          </a:xfrm>
        </p:spPr>
        <p:txBody>
          <a:bodyPr/>
          <a:lstStyle/>
          <a:p>
            <a:r>
              <a:rPr lang="en-US"/>
              <a:t>Click to edit Master title style</a:t>
            </a:r>
            <a:endParaRPr lang="en-GB"/>
          </a:p>
        </p:txBody>
      </p:sp>
      <p:sp>
        <p:nvSpPr>
          <p:cNvPr id="3"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440201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688263" cy="774450"/>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4"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solidFill>
                  <a:srgbClr val="003057"/>
                </a:solidFill>
              </a:rPr>
              <a:pPr/>
              <a:t>‹#›</a:t>
            </a:fld>
            <a:endParaRPr lang="en-GB" dirty="0">
              <a:solidFill>
                <a:srgbClr val="003057"/>
              </a:solidFill>
            </a:endParaRPr>
          </a:p>
        </p:txBody>
      </p:sp>
    </p:spTree>
    <p:extLst>
      <p:ext uri="{BB962C8B-B14F-4D97-AF65-F5344CB8AC3E}">
        <p14:creationId xmlns:p14="http://schemas.microsoft.com/office/powerpoint/2010/main" val="4214617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
        <p:nvSpPr>
          <p:cNvPr id="4" name="Freeform 3"/>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178948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3000"/>
              </a:lnSpc>
              <a:defRPr sz="255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1575"/>
              </a:lnSpc>
              <a:defRPr>
                <a:solidFill>
                  <a:schemeClr val="tx2"/>
                </a:solidFill>
              </a:defRPr>
            </a:lvl1pPr>
            <a:lvl2pPr marL="0" indent="0" algn="ctr">
              <a:lnSpc>
                <a:spcPts val="1575"/>
              </a:lnSpc>
              <a:buNone/>
              <a:defRPr b="1">
                <a:solidFill>
                  <a:schemeClr val="tx2"/>
                </a:solidFill>
              </a:defRPr>
            </a:lvl2pPr>
          </a:lstStyle>
          <a:p>
            <a:pPr lvl="0"/>
            <a:r>
              <a:rPr lang="en-US"/>
              <a:t>Click to edit Master text styles</a:t>
            </a:r>
          </a:p>
          <a:p>
            <a:pPr lvl="1"/>
            <a:r>
              <a:rPr lang="en-US"/>
              <a:t>Second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Tree>
    <p:extLst>
      <p:ext uri="{BB962C8B-B14F-4D97-AF65-F5344CB8AC3E}">
        <p14:creationId xmlns:p14="http://schemas.microsoft.com/office/powerpoint/2010/main" val="17698065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31" y="3558921"/>
            <a:ext cx="3380239" cy="216408"/>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1" y="3558921"/>
            <a:ext cx="3380239" cy="216408"/>
          </a:xfrm>
          <a:prstGeom prst="rect">
            <a:avLst/>
          </a:prstGeom>
        </p:spPr>
      </p:pic>
    </p:spTree>
    <p:extLst>
      <p:ext uri="{BB962C8B-B14F-4D97-AF65-F5344CB8AC3E}">
        <p14:creationId xmlns:p14="http://schemas.microsoft.com/office/powerpoint/2010/main" val="577125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31" y="3558923"/>
            <a:ext cx="3380239" cy="216407"/>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1" y="3558923"/>
            <a:ext cx="3380239" cy="216407"/>
          </a:xfrm>
          <a:prstGeom prst="rect">
            <a:avLst/>
          </a:prstGeom>
        </p:spPr>
      </p:pic>
    </p:spTree>
    <p:extLst>
      <p:ext uri="{BB962C8B-B14F-4D97-AF65-F5344CB8AC3E}">
        <p14:creationId xmlns:p14="http://schemas.microsoft.com/office/powerpoint/2010/main" val="2669439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rgbClr val="50575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31" y="3558921"/>
            <a:ext cx="3380239" cy="216408"/>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1" y="3558921"/>
            <a:ext cx="3380239" cy="216408"/>
          </a:xfrm>
          <a:prstGeom prst="rect">
            <a:avLst/>
          </a:prstGeom>
        </p:spPr>
      </p:pic>
    </p:spTree>
    <p:extLst>
      <p:ext uri="{BB962C8B-B14F-4D97-AF65-F5344CB8AC3E}">
        <p14:creationId xmlns:p14="http://schemas.microsoft.com/office/powerpoint/2010/main" val="553832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60"/>
            <a:ext cx="1144800" cy="809347"/>
          </a:xfrm>
          <a:prstGeom prst="rect">
            <a:avLst/>
          </a:prstGeom>
        </p:spPr>
      </p:pic>
      <p:sp>
        <p:nvSpPr>
          <p:cNvPr id="2" name="Title 1"/>
          <p:cNvSpPr>
            <a:spLocks noGrp="1"/>
          </p:cNvSpPr>
          <p:nvPr>
            <p:ph type="ctrTitle"/>
          </p:nvPr>
        </p:nvSpPr>
        <p:spPr>
          <a:xfrm>
            <a:off x="447676" y="1680064"/>
            <a:ext cx="3683000" cy="2244236"/>
          </a:xfrm>
        </p:spPr>
        <p:txBody>
          <a:bodyPr anchor="t" anchorCtr="0"/>
          <a:lstStyle>
            <a:lvl1pPr algn="l">
              <a:lnSpc>
                <a:spcPts val="3150"/>
              </a:lnSpc>
              <a:defRPr sz="2700" spc="15"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6" y="4057650"/>
            <a:ext cx="3397250" cy="1466850"/>
          </a:xfrm>
        </p:spPr>
        <p:txBody>
          <a:bodyPr/>
          <a:lstStyle>
            <a:lvl1pPr marL="0" indent="0" algn="l">
              <a:lnSpc>
                <a:spcPts val="1800"/>
              </a:lnSpc>
              <a:spcAft>
                <a:spcPts val="0"/>
              </a:spcAft>
              <a:buNone/>
              <a:defRPr sz="1350" b="0" i="0">
                <a:solidFill>
                  <a:schemeClr val="bg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1650"/>
              </a:lnSpc>
              <a:spcAft>
                <a:spcPts val="0"/>
              </a:spcAft>
              <a:defRPr sz="135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825"/>
            </a:lvl1pPr>
          </a:lstStyle>
          <a:p>
            <a:r>
              <a:rPr lang="en-GB"/>
              <a:t>Insert photographic image</a:t>
            </a:r>
            <a:endParaRPr lang="en-US" dirty="0"/>
          </a:p>
        </p:txBody>
      </p:sp>
    </p:spTree>
    <p:extLst>
      <p:ext uri="{BB962C8B-B14F-4D97-AF65-F5344CB8AC3E}">
        <p14:creationId xmlns:p14="http://schemas.microsoft.com/office/powerpoint/2010/main" val="41695476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2"/>
            <a:ext cx="3733800" cy="2063261"/>
          </a:xfrm>
        </p:spPr>
        <p:txBody>
          <a:bodyPr anchor="t" anchorCtr="0"/>
          <a:lstStyle>
            <a:lvl1pPr algn="l">
              <a:lnSpc>
                <a:spcPts val="3150"/>
              </a:lnSpc>
              <a:defRPr sz="2700" spc="15" baseline="0">
                <a:solidFill>
                  <a:schemeClr val="tx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1" y="4057202"/>
            <a:ext cx="3444109" cy="1130791"/>
          </a:xfrm>
        </p:spPr>
        <p:txBody>
          <a:bodyPr/>
          <a:lstStyle>
            <a:lvl1pPr marL="0" indent="0" algn="l">
              <a:lnSpc>
                <a:spcPts val="1800"/>
              </a:lnSpc>
              <a:spcAft>
                <a:spcPts val="0"/>
              </a:spcAft>
              <a:buNone/>
              <a:defRPr sz="1350" b="0" i="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3" y="6265863"/>
            <a:ext cx="3965553" cy="285750"/>
          </a:xfrm>
        </p:spPr>
        <p:txBody>
          <a:bodyPr/>
          <a:lstStyle>
            <a:lvl1pPr>
              <a:lnSpc>
                <a:spcPts val="1650"/>
              </a:lnSpc>
              <a:spcAft>
                <a:spcPts val="0"/>
              </a:spcAft>
              <a:defRPr sz="1350" b="0" i="0">
                <a:solidFill>
                  <a:schemeClr val="tx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4624983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60"/>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3150"/>
              </a:lnSpc>
              <a:defRPr sz="2700" spc="15"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1" y="4057202"/>
            <a:ext cx="3444109" cy="1130791"/>
          </a:xfrm>
        </p:spPr>
        <p:txBody>
          <a:bodyPr/>
          <a:lstStyle>
            <a:lvl1pPr marL="0" indent="0" algn="l">
              <a:lnSpc>
                <a:spcPts val="1800"/>
              </a:lnSpc>
              <a:spcAft>
                <a:spcPts val="0"/>
              </a:spcAft>
              <a:buNone/>
              <a:defRPr sz="1350" b="0" i="0">
                <a:solidFill>
                  <a:schemeClr val="accent6"/>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3" y="6265863"/>
            <a:ext cx="3965553" cy="285750"/>
          </a:xfrm>
        </p:spPr>
        <p:txBody>
          <a:bodyPr/>
          <a:lstStyle>
            <a:lvl1pPr>
              <a:lnSpc>
                <a:spcPts val="1650"/>
              </a:lnSpc>
              <a:spcAft>
                <a:spcPts val="0"/>
              </a:spcAft>
              <a:defRPr sz="1350" b="0" i="0">
                <a:solidFill>
                  <a:schemeClr val="accent6"/>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spTree>
    <p:extLst>
      <p:ext uri="{BB962C8B-B14F-4D97-AF65-F5344CB8AC3E}">
        <p14:creationId xmlns:p14="http://schemas.microsoft.com/office/powerpoint/2010/main" val="31956159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1050" y="2973675"/>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37942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Divider Option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203704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007FA3"/>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7564021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theme" Target="../theme/theme2.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image" Target="../media/image1.emf"/><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63" Type="http://schemas.openxmlformats.org/officeDocument/2006/relationships/theme" Target="../theme/theme3.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slideLayout" Target="../slideLayouts/slideLayout18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61" Type="http://schemas.openxmlformats.org/officeDocument/2006/relationships/slideLayout" Target="../slideLayouts/slideLayout180.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64" Type="http://schemas.openxmlformats.org/officeDocument/2006/relationships/image" Target="../media/image17.png"/><Relationship Id="rId8" Type="http://schemas.openxmlformats.org/officeDocument/2006/relationships/slideLayout" Target="../slideLayouts/slideLayout127.xml"/><Relationship Id="rId51" Type="http://schemas.openxmlformats.org/officeDocument/2006/relationships/slideLayout" Target="../slideLayouts/slideLayout170.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7" y="417599"/>
            <a:ext cx="5983288" cy="9063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534899" y="1704975"/>
            <a:ext cx="6001130" cy="4285174"/>
          </a:xfrm>
          <a:prstGeom prst="rect">
            <a:avLst/>
          </a:prstGeom>
        </p:spPr>
        <p:txBody>
          <a:bodyPr vert="horz" lIns="0" tIns="0" rIns="0" bIns="0" rtlCol="0">
            <a:noAutofit/>
          </a:bodyPr>
          <a:lstStyle/>
          <a:p>
            <a:pPr lvl="0"/>
            <a:r>
              <a:rPr lang="en-US" dirty="0"/>
              <a:t>Click to edit Master text styles</a:t>
            </a:r>
          </a:p>
          <a:p>
            <a:pPr lvl="1"/>
            <a:r>
              <a:rPr lang="en-US"/>
              <a:t>Second level</a:t>
            </a:r>
            <a:endParaRPr lang="en-US" dirty="0"/>
          </a:p>
          <a:p>
            <a:pPr lvl="2"/>
            <a:r>
              <a:rPr lang="en-US"/>
              <a:t>Third level</a:t>
            </a:r>
            <a:endParaRPr lang="en-GB" dirty="0"/>
          </a:p>
        </p:txBody>
      </p:sp>
      <p:cxnSp>
        <p:nvCxnSpPr>
          <p:cNvPr id="5" name="Straight Connector 4"/>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7" name="Picture 6"/>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cxnSp>
        <p:nvCxnSpPr>
          <p:cNvPr id="8" name="Straight Connector 7"/>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75970298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702" r:id="rId34"/>
    <p:sldLayoutId id="2147483716" r:id="rId35"/>
    <p:sldLayoutId id="2147483717" r:id="rId36"/>
    <p:sldLayoutId id="2147483703" r:id="rId37"/>
    <p:sldLayoutId id="2147483658" r:id="rId38"/>
    <p:sldLayoutId id="2147483664" r:id="rId39"/>
    <p:sldLayoutId id="2147483665" r:id="rId40"/>
    <p:sldLayoutId id="2147483666" r:id="rId41"/>
    <p:sldLayoutId id="2147483667" r:id="rId42"/>
    <p:sldLayoutId id="2147483668" r:id="rId43"/>
    <p:sldLayoutId id="2147483718" r:id="rId44"/>
    <p:sldLayoutId id="2147483719" r:id="rId45"/>
    <p:sldLayoutId id="2147483720" r:id="rId46"/>
    <p:sldLayoutId id="2147483721" r:id="rId47"/>
    <p:sldLayoutId id="2147483728" r:id="rId48"/>
    <p:sldLayoutId id="2147483723" r:id="rId49"/>
    <p:sldLayoutId id="2147483676" r:id="rId50"/>
    <p:sldLayoutId id="2147483691" r:id="rId51"/>
    <p:sldLayoutId id="2147483729" r:id="rId52"/>
    <p:sldLayoutId id="2147483730" r:id="rId53"/>
    <p:sldLayoutId id="2147483726" r:id="rId54"/>
    <p:sldLayoutId id="2147483731" r:id="rId55"/>
    <p:sldLayoutId id="2147483732" r:id="rId56"/>
    <p:sldLayoutId id="2147483698" r:id="rId57"/>
    <p:sldLayoutId id="2147483733" r:id="rId58"/>
    <p:sldLayoutId id="2147483806" r:id="rId59"/>
    <p:sldLayoutId id="2147483807" r:id="rId60"/>
    <p:sldLayoutId id="2147484012" r:id="rId61"/>
  </p:sldLayoutIdLst>
  <p:hf hdr="0" ftr="0" dt="0"/>
  <p:txStyles>
    <p:title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8" y="417601"/>
            <a:ext cx="5983288" cy="9063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534900" y="1704975"/>
            <a:ext cx="6001130" cy="4285174"/>
          </a:xfrm>
          <a:prstGeom prst="rect">
            <a:avLst/>
          </a:prstGeom>
        </p:spPr>
        <p:txBody>
          <a:bodyPr vert="horz" lIns="0" tIns="0" rIns="0" bIns="0" rtlCol="0">
            <a:noAutofit/>
          </a:bodyPr>
          <a:lstStyle/>
          <a:p>
            <a:pPr lvl="0"/>
            <a:r>
              <a:rPr lang="en-US" dirty="0"/>
              <a:t>Click to edit Master text styles</a:t>
            </a:r>
          </a:p>
          <a:p>
            <a:pPr lvl="1"/>
            <a:r>
              <a:rPr lang="en-US"/>
              <a:t>Second level</a:t>
            </a:r>
            <a:endParaRPr lang="en-US" dirty="0"/>
          </a:p>
          <a:p>
            <a:pPr lvl="2"/>
            <a:r>
              <a:rPr lang="en-US"/>
              <a:t>Third level</a:t>
            </a:r>
            <a:endParaRPr lang="en-GB" dirty="0"/>
          </a:p>
        </p:txBody>
      </p:sp>
      <p:cxnSp>
        <p:nvCxnSpPr>
          <p:cNvPr id="5" name="Straight Connector 4"/>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pic>
        <p:nvPicPr>
          <p:cNvPr id="7" name="Picture 6"/>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cxnSp>
        <p:nvCxnSpPr>
          <p:cNvPr id="8" name="Straight Connector 7"/>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286194921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 id="2147483852" r:id="rId44"/>
    <p:sldLayoutId id="2147483853" r:id="rId45"/>
    <p:sldLayoutId id="2147483854" r:id="rId46"/>
    <p:sldLayoutId id="2147483855" r:id="rId47"/>
    <p:sldLayoutId id="2147483856" r:id="rId48"/>
    <p:sldLayoutId id="2147483857" r:id="rId49"/>
    <p:sldLayoutId id="2147483858" r:id="rId50"/>
    <p:sldLayoutId id="2147483859" r:id="rId51"/>
    <p:sldLayoutId id="2147483860" r:id="rId52"/>
    <p:sldLayoutId id="2147483861" r:id="rId53"/>
    <p:sldLayoutId id="2147483862" r:id="rId54"/>
    <p:sldLayoutId id="2147483865" r:id="rId55"/>
    <p:sldLayoutId id="2147483869" r:id="rId56"/>
    <p:sldLayoutId id="2147483870" r:id="rId57"/>
    <p:sldLayoutId id="2147483871" r:id="rId58"/>
  </p:sldLayoutIdLst>
  <p:hf hdr="0" ftr="0" dt="0"/>
  <p:txStyles>
    <p:titleStyle>
      <a:lvl1pPr algn="l" defTabSz="685800" rtl="0" eaLnBrk="1" latinLnBrk="0" hangingPunct="1">
        <a:lnSpc>
          <a:spcPts val="3000"/>
        </a:lnSpc>
        <a:spcBef>
          <a:spcPct val="0"/>
        </a:spcBef>
        <a:buNone/>
        <a:defRPr sz="2550" b="1" kern="1200">
          <a:solidFill>
            <a:schemeClr val="tx1"/>
          </a:solidFill>
          <a:latin typeface="+mj-lt"/>
          <a:ea typeface="+mj-ea"/>
          <a:cs typeface="+mj-cs"/>
        </a:defRPr>
      </a:lvl1pPr>
    </p:titleStyle>
    <p:bodyStyle>
      <a:lvl1pPr marL="0" indent="0" algn="l" defTabSz="685800" rtl="0" eaLnBrk="1" latinLnBrk="0" hangingPunct="1">
        <a:lnSpc>
          <a:spcPts val="1425"/>
        </a:lnSpc>
        <a:spcBef>
          <a:spcPts val="0"/>
        </a:spcBef>
        <a:spcAft>
          <a:spcPts val="0"/>
        </a:spcAft>
        <a:buFont typeface="Arial" pitchFamily="34" charset="0"/>
        <a:buNone/>
        <a:defRPr sz="1200" b="0" i="0" kern="1200">
          <a:solidFill>
            <a:schemeClr val="bg2"/>
          </a:solidFill>
          <a:latin typeface="+mn-lt"/>
          <a:ea typeface="Lato Medium" panose="020F0502020204030203" pitchFamily="34" charset="0"/>
          <a:cs typeface="Lato Medium" panose="020F0502020204030203" pitchFamily="34" charset="0"/>
        </a:defRPr>
      </a:lvl1pPr>
      <a:lvl2pPr marL="135731" indent="-135731" algn="l" defTabSz="685800" rtl="0" eaLnBrk="1" latinLnBrk="0" hangingPunct="1">
        <a:lnSpc>
          <a:spcPts val="1425"/>
        </a:lnSpc>
        <a:spcBef>
          <a:spcPts val="0"/>
        </a:spcBef>
        <a:spcAft>
          <a:spcPts val="0"/>
        </a:spcAft>
        <a:buClr>
          <a:schemeClr val="bg2"/>
        </a:buClr>
        <a:buFont typeface="Arial" panose="020B0604020202020204" pitchFamily="34" charset="0"/>
        <a:buChar char="•"/>
        <a:defRPr sz="1200" b="0" i="0" kern="1200">
          <a:solidFill>
            <a:schemeClr val="bg2"/>
          </a:solidFill>
          <a:latin typeface="+mn-lt"/>
          <a:ea typeface="+mn-ea"/>
          <a:cs typeface="+mn-cs"/>
        </a:defRPr>
      </a:lvl2pPr>
      <a:lvl3pPr marL="264319" indent="-128588" algn="l" defTabSz="685800" rtl="0" eaLnBrk="1" latinLnBrk="0" hangingPunct="1">
        <a:lnSpc>
          <a:spcPts val="1425"/>
        </a:lnSpc>
        <a:spcBef>
          <a:spcPts val="0"/>
        </a:spcBef>
        <a:spcAft>
          <a:spcPts val="0"/>
        </a:spcAft>
        <a:buClr>
          <a:schemeClr val="accent4"/>
        </a:buClr>
        <a:buFont typeface="Arial" panose="020B0604020202020204" pitchFamily="34" charset="0"/>
        <a:buChar char="‒"/>
        <a:defRPr sz="1200" b="0" i="0" kern="1200">
          <a:solidFill>
            <a:schemeClr val="bg2"/>
          </a:solidFill>
          <a:latin typeface="+mn-lt"/>
          <a:ea typeface="+mn-ea"/>
          <a:cs typeface="+mn-cs"/>
        </a:defRPr>
      </a:lvl3pPr>
      <a:lvl4pPr marL="585788" indent="0" algn="l" defTabSz="685800" rtl="0" eaLnBrk="1" latinLnBrk="0" hangingPunct="1">
        <a:lnSpc>
          <a:spcPts val="1125"/>
        </a:lnSpc>
        <a:spcBef>
          <a:spcPts val="0"/>
        </a:spcBef>
        <a:spcAft>
          <a:spcPts val="638"/>
        </a:spcAft>
        <a:buClr>
          <a:schemeClr val="tx1"/>
        </a:buClr>
        <a:buFont typeface="Arial" pitchFamily="34" charset="0"/>
        <a:buNone/>
        <a:defRPr sz="900" kern="1200">
          <a:solidFill>
            <a:schemeClr val="bg2"/>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541338" y="417601"/>
            <a:ext cx="5983288" cy="906375"/>
          </a:xfrm>
          <a:prstGeom prst="rect">
            <a:avLst/>
          </a:prstGeom>
          <a:noFill/>
          <a:ln>
            <a:noFill/>
          </a:ln>
        </p:spPr>
        <p:txBody>
          <a:bodyPr spcFirstLastPara="1" wrap="square" lIns="0" tIns="0" rIns="0" bIns="0" anchor="t" anchorCtr="0"/>
          <a:lstStyle>
            <a:lvl1pPr marR="0" lvl="0" algn="l" rtl="0">
              <a:lnSpc>
                <a:spcPct val="117647"/>
              </a:lnSpc>
              <a:spcBef>
                <a:spcPts val="0"/>
              </a:spcBef>
              <a:spcAft>
                <a:spcPts val="0"/>
              </a:spcAft>
              <a:buClr>
                <a:schemeClr val="dk1"/>
              </a:buClr>
              <a:buSzPts val="3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Shape 49"/>
          <p:cNvSpPr txBox="1">
            <a:spLocks noGrp="1"/>
          </p:cNvSpPr>
          <p:nvPr>
            <p:ph type="body" idx="1"/>
          </p:nvPr>
        </p:nvSpPr>
        <p:spPr>
          <a:xfrm>
            <a:off x="534900" y="1704975"/>
            <a:ext cx="6001130" cy="4285174"/>
          </a:xfrm>
          <a:prstGeom prst="rect">
            <a:avLst/>
          </a:prstGeom>
          <a:noFill/>
          <a:ln>
            <a:noFill/>
          </a:ln>
        </p:spPr>
        <p:txBody>
          <a:bodyPr spcFirstLastPara="1" wrap="square" lIns="0" tIns="0" rIns="0" bIns="0" anchor="t" anchorCtr="0"/>
          <a:lstStyle>
            <a:lvl1pPr marL="457200" marR="0" lvl="0" indent="-228600" algn="l" rtl="0">
              <a:lnSpc>
                <a:spcPct val="118750"/>
              </a:lnSpc>
              <a:spcBef>
                <a:spcPts val="0"/>
              </a:spcBef>
              <a:spcAft>
                <a:spcPts val="0"/>
              </a:spcAft>
              <a:buClr>
                <a:schemeClr val="lt2"/>
              </a:buClr>
              <a:buSzPts val="1600"/>
              <a:buFont typeface="Arial"/>
              <a:buNone/>
              <a:defRPr sz="1600" b="0" i="0" u="none" strike="noStrike" cap="none">
                <a:solidFill>
                  <a:schemeClr val="lt2"/>
                </a:solidFill>
                <a:latin typeface="Arial"/>
                <a:ea typeface="Arial"/>
                <a:cs typeface="Arial"/>
                <a:sym typeface="Arial"/>
              </a:defRPr>
            </a:lvl1pPr>
            <a:lvl2pPr marL="914400" marR="0" lvl="1" indent="-330200"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1371600" marR="0" lvl="2" indent="-330200"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2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0" name="Shape 50"/>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51" name="Shape 51"/>
          <p:cNvSpPr txBox="1">
            <a:spLocks noGrp="1"/>
          </p:cNvSpPr>
          <p:nvPr>
            <p:ph type="sldNum" idx="12"/>
          </p:nvPr>
        </p:nvSpPr>
        <p:spPr>
          <a:xfrm>
            <a:off x="8497766" y="6489578"/>
            <a:ext cx="433138" cy="125534"/>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00" b="1">
                <a:solidFill>
                  <a:srgbClr val="003057"/>
                </a:solidFill>
                <a:latin typeface="Arial"/>
                <a:ea typeface="Arial"/>
                <a:cs typeface="Arial"/>
                <a:sym typeface="Arial"/>
              </a:defRPr>
            </a:lvl1pPr>
            <a:lvl2pPr marL="0" marR="0" lvl="1" indent="0" algn="l" rtl="0">
              <a:spcBef>
                <a:spcPts val="0"/>
              </a:spcBef>
              <a:buNone/>
              <a:defRPr sz="600" b="1">
                <a:solidFill>
                  <a:srgbClr val="003057"/>
                </a:solidFill>
                <a:latin typeface="Arial"/>
                <a:ea typeface="Arial"/>
                <a:cs typeface="Arial"/>
                <a:sym typeface="Arial"/>
              </a:defRPr>
            </a:lvl2pPr>
            <a:lvl3pPr marL="0" marR="0" lvl="2" indent="0" algn="l" rtl="0">
              <a:spcBef>
                <a:spcPts val="0"/>
              </a:spcBef>
              <a:buNone/>
              <a:defRPr sz="600" b="1">
                <a:solidFill>
                  <a:srgbClr val="003057"/>
                </a:solidFill>
                <a:latin typeface="Arial"/>
                <a:ea typeface="Arial"/>
                <a:cs typeface="Arial"/>
                <a:sym typeface="Arial"/>
              </a:defRPr>
            </a:lvl3pPr>
            <a:lvl4pPr marL="0" marR="0" lvl="3" indent="0" algn="l" rtl="0">
              <a:spcBef>
                <a:spcPts val="0"/>
              </a:spcBef>
              <a:buNone/>
              <a:defRPr sz="600" b="1">
                <a:solidFill>
                  <a:srgbClr val="003057"/>
                </a:solidFill>
                <a:latin typeface="Arial"/>
                <a:ea typeface="Arial"/>
                <a:cs typeface="Arial"/>
                <a:sym typeface="Arial"/>
              </a:defRPr>
            </a:lvl4pPr>
            <a:lvl5pPr marL="0" marR="0" lvl="4" indent="0" algn="l" rtl="0">
              <a:spcBef>
                <a:spcPts val="0"/>
              </a:spcBef>
              <a:buNone/>
              <a:defRPr sz="600" b="1">
                <a:solidFill>
                  <a:srgbClr val="003057"/>
                </a:solidFill>
                <a:latin typeface="Arial"/>
                <a:ea typeface="Arial"/>
                <a:cs typeface="Arial"/>
                <a:sym typeface="Arial"/>
              </a:defRPr>
            </a:lvl5pPr>
            <a:lvl6pPr marL="0" marR="0" lvl="5" indent="0" algn="l" rtl="0">
              <a:spcBef>
                <a:spcPts val="0"/>
              </a:spcBef>
              <a:buNone/>
              <a:defRPr sz="600" b="1">
                <a:solidFill>
                  <a:srgbClr val="003057"/>
                </a:solidFill>
                <a:latin typeface="Arial"/>
                <a:ea typeface="Arial"/>
                <a:cs typeface="Arial"/>
                <a:sym typeface="Arial"/>
              </a:defRPr>
            </a:lvl6pPr>
            <a:lvl7pPr marL="0" marR="0" lvl="6" indent="0" algn="l" rtl="0">
              <a:spcBef>
                <a:spcPts val="0"/>
              </a:spcBef>
              <a:buNone/>
              <a:defRPr sz="600" b="1">
                <a:solidFill>
                  <a:srgbClr val="003057"/>
                </a:solidFill>
                <a:latin typeface="Arial"/>
                <a:ea typeface="Arial"/>
                <a:cs typeface="Arial"/>
                <a:sym typeface="Arial"/>
              </a:defRPr>
            </a:lvl7pPr>
            <a:lvl8pPr marL="0" marR="0" lvl="7" indent="0" algn="l" rtl="0">
              <a:spcBef>
                <a:spcPts val="0"/>
              </a:spcBef>
              <a:buNone/>
              <a:defRPr sz="600" b="1">
                <a:solidFill>
                  <a:srgbClr val="003057"/>
                </a:solidFill>
                <a:latin typeface="Arial"/>
                <a:ea typeface="Arial"/>
                <a:cs typeface="Arial"/>
                <a:sym typeface="Arial"/>
              </a:defRPr>
            </a:lvl8pPr>
            <a:lvl9pPr marL="0" marR="0" lvl="8" indent="0" algn="l" rtl="0">
              <a:spcBef>
                <a:spcPts val="0"/>
              </a:spcBef>
              <a:buNone/>
              <a:defRPr sz="600" b="1">
                <a:solidFill>
                  <a:srgbClr val="003057"/>
                </a:solidFill>
                <a:latin typeface="Arial"/>
                <a:ea typeface="Arial"/>
                <a:cs typeface="Arial"/>
                <a:sym typeface="Arial"/>
              </a:defRPr>
            </a:lvl9pPr>
          </a:lstStyle>
          <a:p>
            <a:fld id="{00000000-1234-1234-1234-123412341234}" type="slidenum">
              <a:rPr lang="en-US" smtClean="0"/>
              <a:pPr/>
              <a:t>‹#›</a:t>
            </a:fld>
            <a:endParaRPr lang="en-US"/>
          </a:p>
        </p:txBody>
      </p:sp>
      <p:pic>
        <p:nvPicPr>
          <p:cNvPr id="52" name="Shape 52"/>
          <p:cNvPicPr preferRelativeResize="0"/>
          <p:nvPr/>
        </p:nvPicPr>
        <p:blipFill rotWithShape="1">
          <a:blip r:embed="rId64">
            <a:alphaModFix/>
          </a:blip>
          <a:srcRect/>
          <a:stretch/>
        </p:blipFill>
        <p:spPr>
          <a:xfrm>
            <a:off x="500410" y="6376791"/>
            <a:ext cx="918000" cy="279915"/>
          </a:xfrm>
          <a:prstGeom prst="rect">
            <a:avLst/>
          </a:prstGeom>
          <a:noFill/>
          <a:ln>
            <a:noFill/>
          </a:ln>
        </p:spPr>
      </p:pic>
      <p:cxnSp>
        <p:nvCxnSpPr>
          <p:cNvPr id="53" name="Shape 53"/>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pic>
        <p:nvPicPr>
          <p:cNvPr id="54" name="Shape 54"/>
          <p:cNvPicPr preferRelativeResize="0"/>
          <p:nvPr/>
        </p:nvPicPr>
        <p:blipFill rotWithShape="1">
          <a:blip r:embed="rId64">
            <a:alphaModFix/>
          </a:blip>
          <a:srcRect/>
          <a:stretch/>
        </p:blipFill>
        <p:spPr>
          <a:xfrm>
            <a:off x="500410" y="6376791"/>
            <a:ext cx="918000" cy="279915"/>
          </a:xfrm>
          <a:prstGeom prst="rect">
            <a:avLst/>
          </a:prstGeom>
          <a:noFill/>
          <a:ln>
            <a:noFill/>
          </a:ln>
        </p:spPr>
      </p:pic>
    </p:spTree>
    <p:extLst>
      <p:ext uri="{BB962C8B-B14F-4D97-AF65-F5344CB8AC3E}">
        <p14:creationId xmlns:p14="http://schemas.microsoft.com/office/powerpoint/2010/main" val="295608778"/>
      </p:ext>
    </p:extLst>
  </p:cSld>
  <p:clrMap bg1="lt1" tx1="dk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 id="2147483979" r:id="rId30"/>
    <p:sldLayoutId id="2147483980" r:id="rId31"/>
    <p:sldLayoutId id="2147483981" r:id="rId32"/>
    <p:sldLayoutId id="2147483982" r:id="rId33"/>
    <p:sldLayoutId id="2147483983" r:id="rId34"/>
    <p:sldLayoutId id="2147483984" r:id="rId35"/>
    <p:sldLayoutId id="2147483985" r:id="rId36"/>
    <p:sldLayoutId id="2147483986" r:id="rId37"/>
    <p:sldLayoutId id="2147483987" r:id="rId38"/>
    <p:sldLayoutId id="2147483988" r:id="rId39"/>
    <p:sldLayoutId id="2147483989" r:id="rId40"/>
    <p:sldLayoutId id="2147483990" r:id="rId41"/>
    <p:sldLayoutId id="2147483991" r:id="rId42"/>
    <p:sldLayoutId id="2147483992" r:id="rId43"/>
    <p:sldLayoutId id="2147483993" r:id="rId44"/>
    <p:sldLayoutId id="2147483994" r:id="rId45"/>
    <p:sldLayoutId id="2147483995" r:id="rId46"/>
    <p:sldLayoutId id="2147483996" r:id="rId47"/>
    <p:sldLayoutId id="2147483997" r:id="rId48"/>
    <p:sldLayoutId id="2147483998" r:id="rId49"/>
    <p:sldLayoutId id="2147483999" r:id="rId50"/>
    <p:sldLayoutId id="2147484000" r:id="rId51"/>
    <p:sldLayoutId id="2147484001" r:id="rId52"/>
    <p:sldLayoutId id="2147484002" r:id="rId53"/>
    <p:sldLayoutId id="2147484003" r:id="rId54"/>
    <p:sldLayoutId id="2147484004" r:id="rId55"/>
    <p:sldLayoutId id="2147484005" r:id="rId56"/>
    <p:sldLayoutId id="2147484006" r:id="rId57"/>
    <p:sldLayoutId id="2147484007" r:id="rId58"/>
    <p:sldLayoutId id="2147484008" r:id="rId59"/>
    <p:sldLayoutId id="2147484009" r:id="rId60"/>
    <p:sldLayoutId id="2147484010" r:id="rId61"/>
    <p:sldLayoutId id="2147484011" r:id="rId6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hyperlink" Target="https://www.disabled-world.com/disability/statistics/scc.php#age" TargetMode="External"/><Relationship Id="rId2" Type="http://schemas.openxmlformats.org/officeDocument/2006/relationships/notesSlide" Target="../notesSlides/notesSlide80.xml"/><Relationship Id="rId1" Type="http://schemas.openxmlformats.org/officeDocument/2006/relationships/slideLayout" Target="../slideLayouts/slideLayout59.xml"/><Relationship Id="rId4" Type="http://schemas.openxmlformats.org/officeDocument/2006/relationships/hyperlink" Target="http://ncdae.org/resources/articles/casestudies.php"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2.ed.gov/programs/osepidea/618-data/state-level-data-files/index.html#bcc" TargetMode="External"/><Relationship Id="rId2" Type="http://schemas.openxmlformats.org/officeDocument/2006/relationships/notesSlide" Target="../notesSlides/notesSlide81.xml"/><Relationship Id="rId1" Type="http://schemas.openxmlformats.org/officeDocument/2006/relationships/slideLayout" Target="../slideLayouts/slideLayout59.xml"/><Relationship Id="rId5" Type="http://schemas.openxmlformats.org/officeDocument/2006/relationships/hyperlink" Target="https://www.brookings.edu/blog/up-front/2015/02/02/testing-costs-a-drop-in-the-bucket/" TargetMode="External"/><Relationship Id="rId4" Type="http://schemas.openxmlformats.org/officeDocument/2006/relationships/hyperlink" Target="https://nces.ed.gov/programs/coe/indicator_cgg.asp#info"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who.int/topics/disabilities/en/" TargetMode="External"/><Relationship Id="rId2" Type="http://schemas.openxmlformats.org/officeDocument/2006/relationships/notesSlide" Target="../notesSlides/notesSlide82.xml"/><Relationship Id="rId1" Type="http://schemas.openxmlformats.org/officeDocument/2006/relationships/slideLayout" Target="../slideLayouts/slideLayout59.xml"/><Relationship Id="rId5" Type="http://schemas.openxmlformats.org/officeDocument/2006/relationships/hyperlink" Target="https://www.disabled-world.com/disability/types/cognitive/" TargetMode="External"/><Relationship Id="rId4" Type="http://schemas.openxmlformats.org/officeDocument/2006/relationships/hyperlink" Target="http://www.who.int/disabilities/facts/Infographic_en_pdf.pdf?ua=1"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goodreads.com/quotes/4505184-indifference-towards-people-and-the-reality-in-which-they-live" TargetMode="External"/><Relationship Id="rId2" Type="http://schemas.openxmlformats.org/officeDocument/2006/relationships/notesSlide" Target="../notesSlides/notesSlide83.xml"/><Relationship Id="rId1" Type="http://schemas.openxmlformats.org/officeDocument/2006/relationships/slideLayout" Target="../slideLayouts/slideLayout59.xml"/><Relationship Id="rId4" Type="http://schemas.openxmlformats.org/officeDocument/2006/relationships/hyperlink" Target="https://pattern-library.dequelabs.com/overview/design-principles"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karlgroves.com/2011/12/08/reduction-of-legal-risk-as-accessibility-business-case/" TargetMode="External"/><Relationship Id="rId2" Type="http://schemas.openxmlformats.org/officeDocument/2006/relationships/notesSlide" Target="../notesSlides/notesSlide84.xml"/><Relationship Id="rId1" Type="http://schemas.openxmlformats.org/officeDocument/2006/relationships/slideLayout" Target="../slideLayouts/slideLayout59.xml"/><Relationship Id="rId5" Type="http://schemas.openxmlformats.org/officeDocument/2006/relationships/hyperlink" Target="https://quizlet.com/" TargetMode="External"/><Relationship Id="rId4" Type="http://schemas.openxmlformats.org/officeDocument/2006/relationships/hyperlink" Target="https://developer.paciellogroup.com/resources/contrastanalyser/"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ave.webaim.org/" TargetMode="External"/><Relationship Id="rId2" Type="http://schemas.openxmlformats.org/officeDocument/2006/relationships/notesSlide" Target="../notesSlides/notesSlide85.xml"/><Relationship Id="rId1" Type="http://schemas.openxmlformats.org/officeDocument/2006/relationships/slideLayout" Target="../slideLayouts/slideLayout59.xml"/><Relationship Id="rId5" Type="http://schemas.openxmlformats.org/officeDocument/2006/relationships/hyperlink" Target="http://webaim.org/resources/" TargetMode="External"/><Relationship Id="rId4" Type="http://schemas.openxmlformats.org/officeDocument/2006/relationships/hyperlink" Target="http://accessibility-bookmarklets.org/install.html"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parentcenterhub.org/categories/" TargetMode="External"/><Relationship Id="rId2" Type="http://schemas.openxmlformats.org/officeDocument/2006/relationships/notesSlide" Target="../notesSlides/notesSlide86.xml"/><Relationship Id="rId1" Type="http://schemas.openxmlformats.org/officeDocument/2006/relationships/slideLayout" Target="../slideLayouts/slideLayout59.xml"/><Relationship Id="rId4" Type="http://schemas.openxmlformats.org/officeDocument/2006/relationships/hyperlink" Target="https://www2.ed.gov/about/reports/annual/osep/2016/parts-b-c/38th-arc-for-idea.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10.xml.rels><?xml version="1.0" encoding="UTF-8" standalone="yes"?>
<Relationships xmlns="http://schemas.openxmlformats.org/package/2006/relationships"><Relationship Id="rId3" Type="http://schemas.openxmlformats.org/officeDocument/2006/relationships/hyperlink" Target="https://www2.ed.gov/programs/osepidea/618-data/static-tables/index.html" TargetMode="External"/><Relationship Id="rId2" Type="http://schemas.openxmlformats.org/officeDocument/2006/relationships/notesSlide" Target="../notesSlides/notesSlide87.xml"/><Relationship Id="rId1" Type="http://schemas.openxmlformats.org/officeDocument/2006/relationships/slideLayout" Target="../slideLayouts/slideLayout59.xml"/><Relationship Id="rId4" Type="http://schemas.openxmlformats.org/officeDocument/2006/relationships/hyperlink" Target="https://nces.ed.gov/programs/coe/indicator_cgg.asp"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www2.ohchr.org/english/bodies/hrcouncil/docs/17session/A.HRC.17.27_en.pdf"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hyperlink" Target="http://www.regeringen.se/content/1/c6/19/64/51/6999c512.pdf"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9.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hyperlink" Target="https://www.w3.org/TR/WCAG20/#guidelines"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61.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59.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hyperlink" Target="https://www2.ed.gov/about/offices/list/ocr/docs/dcl-faqs-effective-communication-201411.pdf" TargetMode="External"/><Relationship Id="rId2" Type="http://schemas.openxmlformats.org/officeDocument/2006/relationships/notesSlide" Target="../notesSlides/notesSlide58.xml"/><Relationship Id="rId1" Type="http://schemas.openxmlformats.org/officeDocument/2006/relationships/slideLayout" Target="../slideLayouts/slideLayout48.xml"/><Relationship Id="rId4" Type="http://schemas.openxmlformats.org/officeDocument/2006/relationships/image" Target="../media/image9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seattleschools.org/UserFiles/Servers/Server_543/File/District/Departments/School%20Board/15-16agendas/081915agenda/20150819_ADAWebsite_Decree.pdf"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2.ed.gov/about/offices/list/ocr/docs/investigations/more/10161103-b.pdf" TargetMode="External"/><Relationship Id="rId7" Type="http://schemas.openxmlformats.org/officeDocument/2006/relationships/hyperlink" Target="https://www2.ed.gov/about/offices/list/ocr/docs/investigations/more/08161189-b.pdf" TargetMode="External"/><Relationship Id="rId2" Type="http://schemas.openxmlformats.org/officeDocument/2006/relationships/hyperlink" Target="https://www2.ed.gov/about/offices/list/ocr/docs/investigations/more/10161103-a.pdf" TargetMode="External"/><Relationship Id="rId1" Type="http://schemas.openxmlformats.org/officeDocument/2006/relationships/slideLayout" Target="../slideLayouts/slideLayout24.xml"/><Relationship Id="rId6" Type="http://schemas.openxmlformats.org/officeDocument/2006/relationships/hyperlink" Target="https://www2.ed.gov/about/offices/list/ocr/docs/investigations/more/08161189-a.pdf" TargetMode="External"/><Relationship Id="rId5" Type="http://schemas.openxmlformats.org/officeDocument/2006/relationships/hyperlink" Target="https://www2.ed.gov/about/offices/list/ocr/docs/investigations/more/10161134-b.pdf" TargetMode="External"/><Relationship Id="rId4" Type="http://schemas.openxmlformats.org/officeDocument/2006/relationships/hyperlink" Target="https://www2.ed.gov/about/offices/list/ocr/docs/investigations/more/10161134-a.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2.ed.gov/about/offices/list/ocr/docs/investigations/more/10161102-b.pdf" TargetMode="External"/><Relationship Id="rId2" Type="http://schemas.openxmlformats.org/officeDocument/2006/relationships/hyperlink" Target="https://www2.ed.gov/about/offices/list/ocr/docs/investigations/more/10161102-a.pdf" TargetMode="External"/><Relationship Id="rId1" Type="http://schemas.openxmlformats.org/officeDocument/2006/relationships/slideLayout" Target="../slideLayouts/slideLayout24.xml"/><Relationship Id="rId5" Type="http://schemas.openxmlformats.org/officeDocument/2006/relationships/hyperlink" Target="https://www2.ed.gov/about/offices/list/ocr/docs/investigations/more/10161101-b.pdf" TargetMode="External"/><Relationship Id="rId4" Type="http://schemas.openxmlformats.org/officeDocument/2006/relationships/hyperlink" Target="https://www2.ed.gov/about/offices/list/ocr/docs/investigations/more/10161101-a.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2.ed.gov/about/offices/list/ocr/docs/investigations/more/10161160-a.pdf" TargetMode="External"/><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hyperlink" Target="https://www2.ed.gov/about/offices/list/ocr/docs/investigations/more/08161232-b.pdf" TargetMode="External"/><Relationship Id="rId5" Type="http://schemas.openxmlformats.org/officeDocument/2006/relationships/hyperlink" Target="https://www2.ed.gov/about/offices/list/ocr/docs/investigations/more/08161232-a.pdf" TargetMode="External"/><Relationship Id="rId4" Type="http://schemas.openxmlformats.org/officeDocument/2006/relationships/hyperlink" Target="https://www2.ed.gov/about/offices/list/ocr/docs/investigations/more/10161160-b.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2.ed.gov/about/offices/list/ocr/docs/investigations/more/10161133-a.pdf" TargetMode="External"/><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hyperlink" Target="https://www2.ed.gov/about/offices/list/ocr/docs/investigations/more/10161108-b.pdf" TargetMode="External"/><Relationship Id="rId5" Type="http://schemas.openxmlformats.org/officeDocument/2006/relationships/hyperlink" Target="https://www2.ed.gov/about/offices/list/ocr/docs/investigations/more/10161108-a.pdf" TargetMode="External"/><Relationship Id="rId4" Type="http://schemas.openxmlformats.org/officeDocument/2006/relationships/hyperlink" Target="https://www2.ed.gov/about/offices/list/ocr/docs/investigations/more/10161133-b.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2.ed.gov/about/offices/list/ocr/docs/investigations/more/10161109-a.pdf" TargetMode="External"/><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hyperlink" Target="https://www2.ed.gov/about/offices/list/ocr/docs/investigations/more/15141110-b.pdf" TargetMode="External"/><Relationship Id="rId5" Type="http://schemas.openxmlformats.org/officeDocument/2006/relationships/hyperlink" Target="https://www2.ed.gov/about/offices/list/ocr/docs/investigations/more/15141110-a.pdf" TargetMode="External"/><Relationship Id="rId4" Type="http://schemas.openxmlformats.org/officeDocument/2006/relationships/hyperlink" Target="https://www2.ed.gov/about/offices/list/ocr/docs/investigations/more/10161109-b.pdf"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8" Type="http://schemas.openxmlformats.org/officeDocument/2006/relationships/hyperlink" Target="https://www.iso.org/standard/58625.html" TargetMode="External"/><Relationship Id="rId3" Type="http://schemas.openxmlformats.org/officeDocument/2006/relationships/hyperlink" Target="https://www.itic.org/policy/accessibility/vpat" TargetMode="External"/><Relationship Id="rId7" Type="http://schemas.openxmlformats.org/officeDocument/2006/relationships/hyperlink" Target="https://www.w3.org/TR/2008/REC-WCAG20-20081211/" TargetMode="External"/><Relationship Id="rId2" Type="http://schemas.openxmlformats.org/officeDocument/2006/relationships/notesSlide" Target="../notesSlides/notesSlide71.xml"/><Relationship Id="rId1" Type="http://schemas.openxmlformats.org/officeDocument/2006/relationships/slideLayout" Target="../slideLayouts/slideLayout85.xml"/><Relationship Id="rId6" Type="http://schemas.openxmlformats.org/officeDocument/2006/relationships/hyperlink" Target="http://www.etsi.org/deliver/etsi_en/301500_301599/301549/01.01.02_60/en_301549v010102p.pdf" TargetMode="External"/><Relationship Id="rId5" Type="http://schemas.openxmlformats.org/officeDocument/2006/relationships/hyperlink" Target="https://www.federalregister.gov/documents/2018/01/22/2018-00848/information-and-communication-technology-ict-standards-and-guidelines." TargetMode="External"/><Relationship Id="rId4" Type="http://schemas.openxmlformats.org/officeDocument/2006/relationships/hyperlink" Target="https://www.access-board.gov/guidelines-and-standards/communications-and-it/about-the-ict-refresh/final-rul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85.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veroniiiica.com/2017/11/16/quizlet-and-low-vision/"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59.xml"/><Relationship Id="rId4" Type="http://schemas.openxmlformats.org/officeDocument/2006/relationships/image" Target="../media/image112.PNG"/></Relationships>
</file>

<file path=ppt/slides/_rels/slide93.xml.rels><?xml version="1.0" encoding="UTF-8" standalone="yes"?>
<Relationships xmlns="http://schemas.openxmlformats.org/package/2006/relationships"><Relationship Id="rId8" Type="http://schemas.openxmlformats.org/officeDocument/2006/relationships/hyperlink" Target="https://www.w3.org/WAI/tutorials/" TargetMode="External"/><Relationship Id="rId3" Type="http://schemas.openxmlformats.org/officeDocument/2006/relationships/hyperlink" Target="https://www.w3.org/WAI/beta/" TargetMode="External"/><Relationship Id="rId7" Type="http://schemas.openxmlformats.org/officeDocument/2006/relationships/hyperlink" Target="https://www.w3.org/WAI/beta/tips/developing/" TargetMode="External"/><Relationship Id="rId2" Type="http://schemas.openxmlformats.org/officeDocument/2006/relationships/image" Target="../media/image113.PNG"/><Relationship Id="rId1" Type="http://schemas.openxmlformats.org/officeDocument/2006/relationships/slideLayout" Target="../slideLayouts/slideLayout25.xml"/><Relationship Id="rId6" Type="http://schemas.openxmlformats.org/officeDocument/2006/relationships/hyperlink" Target="https://w3c.github.io/wai-bcase/business-case/" TargetMode="External"/><Relationship Id="rId5" Type="http://schemas.openxmlformats.org/officeDocument/2006/relationships/hyperlink" Target="https://www.w3.org/WAI/beta/planning-and-managing/" TargetMode="External"/><Relationship Id="rId4" Type="http://schemas.openxmlformats.org/officeDocument/2006/relationships/hyperlink" Target="https://www.w3.org/WAI/beta/fundamentals/accessibility-intro/" TargetMode="External"/><Relationship Id="rId9" Type="http://schemas.openxmlformats.org/officeDocument/2006/relationships/hyperlink" Target="https://accessibility.hhs.texas.gov/policy_htm/ch2.htm"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knowbility.org/programs/accessu/2018/just-in-time-learning/" TargetMode="External"/><Relationship Id="rId3" Type="http://schemas.openxmlformats.org/officeDocument/2006/relationships/hyperlink" Target="https://knowbility.org/programs/accessu/2018/easy-checks-for-web-accessibiilty/" TargetMode="External"/><Relationship Id="rId7" Type="http://schemas.openxmlformats.org/officeDocument/2006/relationships/hyperlink" Target="https://knowbility.org/programs/accessu/2018/real-life-application-of-developing-knowledge/" TargetMode="External"/><Relationship Id="rId2" Type="http://schemas.openxmlformats.org/officeDocument/2006/relationships/hyperlink" Target="https://knowbility.org/programs/accessu/2018/catching-up-with-accessibility/" TargetMode="External"/><Relationship Id="rId1" Type="http://schemas.openxmlformats.org/officeDocument/2006/relationships/slideLayout" Target="../slideLayouts/slideLayout59.xml"/><Relationship Id="rId6" Type="http://schemas.openxmlformats.org/officeDocument/2006/relationships/hyperlink" Target="https://knowbility.org/programs/accessu/2018/tips-for-adding-effective-audio-description/" TargetMode="External"/><Relationship Id="rId11" Type="http://schemas.openxmlformats.org/officeDocument/2006/relationships/hyperlink" Target="https://knowbility.org/programs/accessu/2018/inclusive-classrooms/" TargetMode="External"/><Relationship Id="rId5" Type="http://schemas.openxmlformats.org/officeDocument/2006/relationships/hyperlink" Target="https://knowbility.org/programs/accessu/2018/video-captioning-fun/" TargetMode="External"/><Relationship Id="rId10" Type="http://schemas.openxmlformats.org/officeDocument/2006/relationships/hyperlink" Target="https://knowbility.org/programs/accessu/2018/allkidscanlearn/" TargetMode="External"/><Relationship Id="rId4" Type="http://schemas.openxmlformats.org/officeDocument/2006/relationships/hyperlink" Target="https://knowbility.org/programs/accessu/2018/practical-accessibility-testing-tools-for-everyone/" TargetMode="External"/><Relationship Id="rId9" Type="http://schemas.openxmlformats.org/officeDocument/2006/relationships/hyperlink" Target="https://knowbility.org/programs/accessu/2018/accessible-mathematics/"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0064"/>
            <a:ext cx="7214366" cy="684874"/>
          </a:xfrm>
        </p:spPr>
        <p:txBody>
          <a:bodyPr/>
          <a:lstStyle/>
          <a:p>
            <a:r>
              <a:rPr lang="en-US" sz="1800" dirty="0">
                <a:latin typeface="+mn-lt"/>
              </a:rPr>
              <a:t>Pushing the Needle Forward on K12 Accessibility</a:t>
            </a:r>
          </a:p>
        </p:txBody>
      </p:sp>
      <p:pic>
        <p:nvPicPr>
          <p:cNvPr id="4" name="Picture 3">
            <a:extLst>
              <a:ext uri="{FF2B5EF4-FFF2-40B4-BE49-F238E27FC236}">
                <a16:creationId xmlns:a16="http://schemas.microsoft.com/office/drawing/2014/main" id="{C1CE1602-D917-4791-9BD2-45833CF91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3876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45969" y="214629"/>
            <a:ext cx="4470150" cy="712918"/>
          </a:xfrm>
        </p:spPr>
        <p:txBody>
          <a:bodyPr/>
          <a:lstStyle/>
          <a:p>
            <a:r>
              <a:rPr lang="en-US" dirty="0">
                <a:latin typeface="+mn-lt"/>
              </a:rPr>
              <a:t>Dr. James L. Caldwell</a:t>
            </a:r>
          </a:p>
        </p:txBody>
      </p:sp>
      <p:sp>
        <p:nvSpPr>
          <p:cNvPr id="7" name="Content Placeholder 6"/>
          <p:cNvSpPr>
            <a:spLocks noGrp="1"/>
          </p:cNvSpPr>
          <p:nvPr>
            <p:ph idx="1"/>
          </p:nvPr>
        </p:nvSpPr>
        <p:spPr>
          <a:xfrm>
            <a:off x="4669363" y="842485"/>
            <a:ext cx="4200445" cy="5647215"/>
          </a:xfrm>
        </p:spPr>
        <p:txBody>
          <a:bodyPr/>
          <a:lstStyle/>
          <a:p>
            <a:pPr>
              <a:lnSpc>
                <a:spcPct val="100000"/>
              </a:lnSpc>
            </a:pPr>
            <a:r>
              <a:rPr lang="en-US" sz="2000" dirty="0"/>
              <a:t>People with disabilities constitute the largest minority group in the country, but this group differs from other minority groups in two important ways: </a:t>
            </a:r>
          </a:p>
          <a:p>
            <a:pPr marL="285750" indent="-285750">
              <a:lnSpc>
                <a:spcPct val="100000"/>
              </a:lnSpc>
              <a:spcBef>
                <a:spcPts val="1200"/>
              </a:spcBef>
              <a:buClrTx/>
              <a:buFont typeface="Arial" panose="020B0604020202020204" pitchFamily="34" charset="0"/>
              <a:buChar char="•"/>
            </a:pPr>
            <a:r>
              <a:rPr lang="en-US" sz="2000" dirty="0"/>
              <a:t>First, it’s the only minority group that anyone can join at any time.</a:t>
            </a:r>
          </a:p>
          <a:p>
            <a:pPr marL="285750" indent="-285750">
              <a:lnSpc>
                <a:spcPct val="100000"/>
              </a:lnSpc>
              <a:spcBef>
                <a:spcPts val="600"/>
              </a:spcBef>
              <a:buClrTx/>
              <a:buFont typeface="Arial" panose="020B0604020202020204" pitchFamily="34" charset="0"/>
              <a:buChar char="•"/>
            </a:pPr>
            <a:r>
              <a:rPr lang="en-US" sz="2000" dirty="0"/>
              <a:t>Second, it’s the only minority group whose minority status can disappear by simply adapting the environment.</a:t>
            </a:r>
          </a:p>
          <a:p>
            <a:pPr>
              <a:lnSpc>
                <a:spcPct val="100000"/>
              </a:lnSpc>
              <a:spcBef>
                <a:spcPts val="1200"/>
              </a:spcBef>
            </a:pPr>
            <a:r>
              <a:rPr lang="en-US" sz="2000" dirty="0"/>
              <a:t>If people with disabilities can do what they want to do and what they need to do with the help of assistive technology or some other modification, then they are no longer disabled.</a:t>
            </a:r>
          </a:p>
        </p:txBody>
      </p:sp>
      <p:pic>
        <p:nvPicPr>
          <p:cNvPr id="9" name="Picture Placeholder 8" descr="Jim Caldwell in his home office." title="Dr. James L. Caldwell"/>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097" r="16097"/>
          <a:stretch>
            <a:fillRect/>
          </a:stretch>
        </p:blipFill>
        <p:spPr>
          <a:xfrm>
            <a:off x="0" y="0"/>
            <a:ext cx="4092575" cy="6858000"/>
          </a:xfrm>
        </p:spPr>
      </p:pic>
      <p:sp>
        <p:nvSpPr>
          <p:cNvPr id="5" name="Slide Number Placeholder 4"/>
          <p:cNvSpPr>
            <a:spLocks noGrp="1"/>
          </p:cNvSpPr>
          <p:nvPr>
            <p:ph type="sldNum" sz="quarter" idx="4294967295"/>
          </p:nvPr>
        </p:nvSpPr>
        <p:spPr>
          <a:xfrm>
            <a:off x="8710613" y="6489700"/>
            <a:ext cx="433387" cy="1254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3693780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8BB5-39FB-4F1E-96A0-4E5328EC9084}"/>
              </a:ext>
            </a:extLst>
          </p:cNvPr>
          <p:cNvSpPr>
            <a:spLocks noGrp="1"/>
          </p:cNvSpPr>
          <p:nvPr>
            <p:ph type="title"/>
          </p:nvPr>
        </p:nvSpPr>
        <p:spPr/>
        <p:txBody>
          <a:bodyPr/>
          <a:lstStyle/>
          <a:p>
            <a:r>
              <a:rPr lang="en-US" dirty="0">
                <a:latin typeface="+mn-lt"/>
              </a:rPr>
              <a:t>Group Activity #3</a:t>
            </a:r>
          </a:p>
        </p:txBody>
      </p:sp>
      <p:sp>
        <p:nvSpPr>
          <p:cNvPr id="3" name="Content Placeholder 2">
            <a:extLst>
              <a:ext uri="{FF2B5EF4-FFF2-40B4-BE49-F238E27FC236}">
                <a16:creationId xmlns:a16="http://schemas.microsoft.com/office/drawing/2014/main" id="{462B531C-8B22-4B50-B693-DA6A90A2ED53}"/>
              </a:ext>
            </a:extLst>
          </p:cNvPr>
          <p:cNvSpPr>
            <a:spLocks noGrp="1"/>
          </p:cNvSpPr>
          <p:nvPr>
            <p:ph idx="1"/>
          </p:nvPr>
        </p:nvSpPr>
        <p:spPr>
          <a:xfrm>
            <a:off x="393040" y="1109210"/>
            <a:ext cx="3868714" cy="5062990"/>
          </a:xfrm>
        </p:spPr>
        <p:txBody>
          <a:bodyPr/>
          <a:lstStyle/>
          <a:p>
            <a:pPr>
              <a:lnSpc>
                <a:spcPct val="100000"/>
              </a:lnSpc>
              <a:spcBef>
                <a:spcPts val="1800"/>
              </a:spcBef>
              <a:buClr>
                <a:schemeClr val="bg1"/>
              </a:buClr>
            </a:pPr>
            <a:r>
              <a:rPr lang="en-US" sz="2400" b="1" dirty="0"/>
              <a:t>Revisit Definitions:</a:t>
            </a:r>
          </a:p>
          <a:p>
            <a:pPr marL="285750" indent="-285750">
              <a:lnSpc>
                <a:spcPct val="100000"/>
              </a:lnSpc>
              <a:buClr>
                <a:schemeClr val="bg1"/>
              </a:buClr>
              <a:buFont typeface="Arial" panose="020B0604020202020204" pitchFamily="34" charset="0"/>
              <a:buChar char="•"/>
            </a:pPr>
            <a:r>
              <a:rPr lang="en-US" sz="1800" dirty="0"/>
              <a:t>Any changes to your definition of accessibility?</a:t>
            </a:r>
          </a:p>
          <a:p>
            <a:pPr marL="285750" indent="-285750">
              <a:lnSpc>
                <a:spcPct val="100000"/>
              </a:lnSpc>
              <a:spcBef>
                <a:spcPts val="1200"/>
              </a:spcBef>
              <a:buClr>
                <a:schemeClr val="bg1"/>
              </a:buClr>
              <a:buFont typeface="Arial" panose="020B0604020202020204" pitchFamily="34" charset="0"/>
              <a:buChar char="•"/>
            </a:pPr>
            <a:r>
              <a:rPr lang="en-US" sz="1800" dirty="0"/>
              <a:t>Any changes to the roles in a school district that need to be involved in supporting accessibility?</a:t>
            </a:r>
          </a:p>
          <a:p>
            <a:pPr>
              <a:lnSpc>
                <a:spcPct val="100000"/>
              </a:lnSpc>
              <a:spcBef>
                <a:spcPts val="1800"/>
              </a:spcBef>
              <a:buClr>
                <a:schemeClr val="bg1"/>
              </a:buClr>
            </a:pPr>
            <a:r>
              <a:rPr lang="en-US" sz="2400" b="1" dirty="0"/>
              <a:t>Outline:</a:t>
            </a:r>
          </a:p>
          <a:p>
            <a:pPr marL="285750" indent="-285750">
              <a:lnSpc>
                <a:spcPct val="100000"/>
              </a:lnSpc>
              <a:buClr>
                <a:schemeClr val="bg1"/>
              </a:buClr>
              <a:buFont typeface="Arial" panose="020B0604020202020204" pitchFamily="34" charset="0"/>
              <a:buChar char="•"/>
            </a:pPr>
            <a:r>
              <a:rPr lang="en-US" sz="1800" dirty="0"/>
              <a:t>How to get leadership buy-in; make an elevator speech.</a:t>
            </a:r>
          </a:p>
          <a:p>
            <a:pPr marL="285750" indent="-285750">
              <a:lnSpc>
                <a:spcPct val="100000"/>
              </a:lnSpc>
              <a:spcBef>
                <a:spcPts val="1200"/>
              </a:spcBef>
              <a:buClr>
                <a:schemeClr val="bg1"/>
              </a:buClr>
              <a:buFont typeface="Arial" panose="020B0604020202020204" pitchFamily="34" charset="0"/>
              <a:buChar char="•"/>
            </a:pPr>
            <a:r>
              <a:rPr lang="en-US" sz="1800" dirty="0"/>
              <a:t>How to build effective accessibility supports (e.g. separate accessibility policy or woven into other policies)</a:t>
            </a:r>
          </a:p>
          <a:p>
            <a:pPr marL="285750" indent="-285750">
              <a:lnSpc>
                <a:spcPct val="100000"/>
              </a:lnSpc>
              <a:spcBef>
                <a:spcPts val="1200"/>
              </a:spcBef>
              <a:buClr>
                <a:schemeClr val="bg1"/>
              </a:buClr>
              <a:buFont typeface="Arial" panose="020B0604020202020204" pitchFamily="34" charset="0"/>
              <a:buChar char="•"/>
            </a:pPr>
            <a:r>
              <a:rPr lang="en-US" sz="1800" dirty="0"/>
              <a:t>What kinds of training are needed?</a:t>
            </a:r>
          </a:p>
        </p:txBody>
      </p:sp>
      <p:pic>
        <p:nvPicPr>
          <p:cNvPr id="6" name="Picture Placeholder 5">
            <a:extLst>
              <a:ext uri="{FF2B5EF4-FFF2-40B4-BE49-F238E27FC236}">
                <a16:creationId xmlns:a16="http://schemas.microsoft.com/office/drawing/2014/main" id="{FF58AA14-6E3D-446A-81F6-9D15714D023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957" r="2957"/>
          <a:stretch>
            <a:fillRect/>
          </a:stretch>
        </p:blipFill>
        <p:spPr/>
      </p:pic>
    </p:spTree>
    <p:extLst>
      <p:ext uri="{BB962C8B-B14F-4D97-AF65-F5344CB8AC3E}">
        <p14:creationId xmlns:p14="http://schemas.microsoft.com/office/powerpoint/2010/main" val="41179728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61D800D-3BE3-47FB-8424-8E7C205FB1D3}"/>
              </a:ext>
            </a:extLst>
          </p:cNvPr>
          <p:cNvSpPr>
            <a:spLocks noGrp="1"/>
          </p:cNvSpPr>
          <p:nvPr>
            <p:ph type="title"/>
          </p:nvPr>
        </p:nvSpPr>
        <p:spPr>
          <a:xfrm>
            <a:off x="539999" y="254762"/>
            <a:ext cx="3681163" cy="773936"/>
          </a:xfrm>
        </p:spPr>
        <p:txBody>
          <a:bodyPr/>
          <a:lstStyle/>
          <a:p>
            <a:pPr>
              <a:lnSpc>
                <a:spcPct val="100000"/>
              </a:lnSpc>
            </a:pPr>
            <a:r>
              <a:rPr lang="en-US" dirty="0">
                <a:latin typeface="+mn-lt"/>
              </a:rPr>
              <a:t>In Summary</a:t>
            </a:r>
          </a:p>
        </p:txBody>
      </p:sp>
      <p:sp>
        <p:nvSpPr>
          <p:cNvPr id="5" name="Slide Number Placeholder 4">
            <a:extLst>
              <a:ext uri="{FF2B5EF4-FFF2-40B4-BE49-F238E27FC236}">
                <a16:creationId xmlns:a16="http://schemas.microsoft.com/office/drawing/2014/main" id="{BD9392AB-AEF1-4071-8174-95D4E4C2E662}"/>
              </a:ext>
            </a:extLst>
          </p:cNvPr>
          <p:cNvSpPr>
            <a:spLocks noGrp="1"/>
          </p:cNvSpPr>
          <p:nvPr>
            <p:ph type="sldNum" sz="quarter" idx="4294967295"/>
          </p:nvPr>
        </p:nvSpPr>
        <p:spPr>
          <a:xfrm>
            <a:off x="8710613" y="6489700"/>
            <a:ext cx="433387" cy="125413"/>
          </a:xfrm>
        </p:spPr>
        <p:txBody>
          <a:bodyPr/>
          <a:lstStyle/>
          <a:p>
            <a:pPr>
              <a:defRPr/>
            </a:pPr>
            <a:fld id="{DFDDCC9F-CDD1-4B5C-9E8A-E63BBE7229A3}" type="slidenum">
              <a:rPr lang="en-GB" altLang="en-US" smtClean="0"/>
              <a:pPr>
                <a:defRPr/>
              </a:pPr>
              <a:t>101</a:t>
            </a:fld>
            <a:r>
              <a:rPr lang="en-GB" altLang="en-US"/>
              <a:t> </a:t>
            </a:r>
          </a:p>
        </p:txBody>
      </p:sp>
      <p:pic>
        <p:nvPicPr>
          <p:cNvPr id="21" name="Picture 20">
            <a:extLst>
              <a:ext uri="{FF2B5EF4-FFF2-40B4-BE49-F238E27FC236}">
                <a16:creationId xmlns:a16="http://schemas.microsoft.com/office/drawing/2014/main" id="{E28E0C51-87AE-465C-B49A-F20A227C6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863" y="816426"/>
            <a:ext cx="5350488" cy="5509986"/>
          </a:xfrm>
          <a:prstGeom prst="rect">
            <a:avLst/>
          </a:prstGeom>
        </p:spPr>
      </p:pic>
      <p:sp>
        <p:nvSpPr>
          <p:cNvPr id="11" name="Content Placeholder 10">
            <a:extLst>
              <a:ext uri="{FF2B5EF4-FFF2-40B4-BE49-F238E27FC236}">
                <a16:creationId xmlns:a16="http://schemas.microsoft.com/office/drawing/2014/main" id="{407B1E35-540A-4881-A462-0C096C52EFCF}"/>
              </a:ext>
            </a:extLst>
          </p:cNvPr>
          <p:cNvSpPr>
            <a:spLocks noGrp="1"/>
          </p:cNvSpPr>
          <p:nvPr>
            <p:ph idx="1"/>
          </p:nvPr>
        </p:nvSpPr>
        <p:spPr>
          <a:xfrm>
            <a:off x="539998" y="816426"/>
            <a:ext cx="3681163" cy="5509986"/>
          </a:xfrm>
        </p:spPr>
        <p:txBody>
          <a:bodyPr/>
          <a:lstStyle/>
          <a:p>
            <a:pPr>
              <a:lnSpc>
                <a:spcPct val="100000"/>
              </a:lnSpc>
            </a:pPr>
            <a:r>
              <a:rPr lang="en-US" sz="2000" b="1" dirty="0"/>
              <a:t>For the best results, bake accessibility in from the top down.</a:t>
            </a:r>
          </a:p>
          <a:p>
            <a:pPr marL="285750" indent="-285750">
              <a:lnSpc>
                <a:spcPct val="100000"/>
              </a:lnSpc>
              <a:buClr>
                <a:schemeClr val="bg2"/>
              </a:buClr>
              <a:buFont typeface="Arial" panose="020B0604020202020204" pitchFamily="34" charset="0"/>
              <a:buChar char="•"/>
            </a:pPr>
            <a:r>
              <a:rPr lang="en-US" sz="2000" dirty="0"/>
              <a:t>Understand the impact on students</a:t>
            </a:r>
          </a:p>
          <a:p>
            <a:pPr marL="285750" indent="-285750">
              <a:lnSpc>
                <a:spcPct val="100000"/>
              </a:lnSpc>
              <a:buClr>
                <a:schemeClr val="bg2"/>
              </a:buClr>
              <a:buFont typeface="Arial" panose="020B0604020202020204" pitchFamily="34" charset="0"/>
              <a:buChar char="•"/>
            </a:pPr>
            <a:r>
              <a:rPr lang="en-US" sz="2000" dirty="0"/>
              <a:t>Understand the District’s digital technology barriers through an audit</a:t>
            </a:r>
          </a:p>
          <a:p>
            <a:pPr marL="285750" indent="-285750">
              <a:lnSpc>
                <a:spcPct val="100000"/>
              </a:lnSpc>
              <a:buClr>
                <a:schemeClr val="bg2"/>
              </a:buClr>
              <a:buFont typeface="Arial" panose="020B0604020202020204" pitchFamily="34" charset="0"/>
              <a:buChar char="•"/>
            </a:pPr>
            <a:r>
              <a:rPr lang="en-US" sz="2000" dirty="0"/>
              <a:t>Do not be afraid of the results; own them and be willing to fix them</a:t>
            </a:r>
          </a:p>
          <a:p>
            <a:pPr marL="285750" indent="-285750">
              <a:lnSpc>
                <a:spcPct val="100000"/>
              </a:lnSpc>
              <a:buClr>
                <a:schemeClr val="bg2"/>
              </a:buClr>
              <a:buFont typeface="Arial" panose="020B0604020202020204" pitchFamily="34" charset="0"/>
              <a:buChar char="•"/>
            </a:pPr>
            <a:r>
              <a:rPr lang="en-US" sz="2000" dirty="0"/>
              <a:t>Develop a District Accessibility Policy</a:t>
            </a:r>
          </a:p>
          <a:p>
            <a:pPr marL="285750" indent="-285750">
              <a:lnSpc>
                <a:spcPct val="100000"/>
              </a:lnSpc>
              <a:buClr>
                <a:schemeClr val="bg2"/>
              </a:buClr>
              <a:buFont typeface="Arial" panose="020B0604020202020204" pitchFamily="34" charset="0"/>
              <a:buChar char="•"/>
            </a:pPr>
            <a:r>
              <a:rPr lang="en-US" sz="2000" dirty="0"/>
              <a:t>Stop the bleeding first and then go back and deal with legacy products</a:t>
            </a:r>
          </a:p>
          <a:p>
            <a:pPr marL="285750" indent="-285750">
              <a:lnSpc>
                <a:spcPct val="100000"/>
              </a:lnSpc>
              <a:buClr>
                <a:schemeClr val="bg2"/>
              </a:buClr>
              <a:buFont typeface="Arial" panose="020B0604020202020204" pitchFamily="34" charset="0"/>
              <a:buChar char="•"/>
            </a:pPr>
            <a:r>
              <a:rPr lang="en-US" sz="2000" dirty="0"/>
              <a:t>Make demands on vendors and hold them accountable</a:t>
            </a:r>
          </a:p>
        </p:txBody>
      </p:sp>
    </p:spTree>
    <p:extLst>
      <p:ext uri="{BB962C8B-B14F-4D97-AF65-F5344CB8AC3E}">
        <p14:creationId xmlns:p14="http://schemas.microsoft.com/office/powerpoint/2010/main" val="2394239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223177-51FE-4F6F-B661-3C785B5E1AF9}"/>
              </a:ext>
            </a:extLst>
          </p:cNvPr>
          <p:cNvSpPr>
            <a:spLocks noGrp="1"/>
          </p:cNvSpPr>
          <p:nvPr>
            <p:ph type="title"/>
          </p:nvPr>
        </p:nvSpPr>
        <p:spPr>
          <a:xfrm>
            <a:off x="540000" y="597669"/>
            <a:ext cx="3587751" cy="757607"/>
          </a:xfrm>
        </p:spPr>
        <p:txBody>
          <a:bodyPr/>
          <a:lstStyle/>
          <a:p>
            <a:pPr>
              <a:lnSpc>
                <a:spcPct val="100000"/>
              </a:lnSpc>
            </a:pPr>
            <a:r>
              <a:rPr lang="en-US" sz="4400" dirty="0">
                <a:latin typeface="+mn-lt"/>
              </a:rPr>
              <a:t>Thank You!!</a:t>
            </a:r>
          </a:p>
        </p:txBody>
      </p:sp>
      <p:sp>
        <p:nvSpPr>
          <p:cNvPr id="9" name="Content Placeholder 8">
            <a:extLst>
              <a:ext uri="{FF2B5EF4-FFF2-40B4-BE49-F238E27FC236}">
                <a16:creationId xmlns:a16="http://schemas.microsoft.com/office/drawing/2014/main" id="{F0A44F3C-530B-4025-8AB5-46779A44075C}"/>
              </a:ext>
            </a:extLst>
          </p:cNvPr>
          <p:cNvSpPr>
            <a:spLocks noGrp="1"/>
          </p:cNvSpPr>
          <p:nvPr>
            <p:ph idx="1"/>
          </p:nvPr>
        </p:nvSpPr>
        <p:spPr>
          <a:xfrm>
            <a:off x="503462" y="2755447"/>
            <a:ext cx="3709308" cy="1702255"/>
          </a:xfrm>
        </p:spPr>
        <p:txBody>
          <a:bodyPr/>
          <a:lstStyle/>
          <a:p>
            <a:pPr>
              <a:lnSpc>
                <a:spcPct val="100000"/>
              </a:lnSpc>
            </a:pPr>
            <a:r>
              <a:rPr lang="en-US" sz="2400" b="1" dirty="0"/>
              <a:t>Slides Available at: </a:t>
            </a:r>
            <a:r>
              <a:rPr lang="en-US" sz="2400" dirty="0"/>
              <a:t>http://accessibility.pearson.com/assessment/conferences/accessu2018.html</a:t>
            </a:r>
            <a:br>
              <a:rPr lang="en-US" sz="2400" dirty="0"/>
            </a:br>
            <a:endParaRPr lang="en-US" sz="2400" dirty="0"/>
          </a:p>
        </p:txBody>
      </p:sp>
      <p:pic>
        <p:nvPicPr>
          <p:cNvPr id="20" name="Picture Placeholder 19">
            <a:extLst>
              <a:ext uri="{FF2B5EF4-FFF2-40B4-BE49-F238E27FC236}">
                <a16:creationId xmlns:a16="http://schemas.microsoft.com/office/drawing/2014/main" id="{357E7E5B-48FA-4C86-A509-6970BC43762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305" r="8305"/>
          <a:stretch>
            <a:fillRect/>
          </a:stretch>
        </p:blipFill>
        <p:spPr/>
      </p:pic>
    </p:spTree>
    <p:extLst>
      <p:ext uri="{BB962C8B-B14F-4D97-AF65-F5344CB8AC3E}">
        <p14:creationId xmlns:p14="http://schemas.microsoft.com/office/powerpoint/2010/main" val="15888022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1</a:t>
            </a:r>
          </a:p>
        </p:txBody>
      </p:sp>
      <p:sp>
        <p:nvSpPr>
          <p:cNvPr id="6" name="Content Placeholder 5"/>
          <p:cNvSpPr>
            <a:spLocks noGrp="1"/>
          </p:cNvSpPr>
          <p:nvPr>
            <p:ph sz="half" idx="1"/>
          </p:nvPr>
        </p:nvSpPr>
        <p:spPr>
          <a:xfrm>
            <a:off x="541337" y="1322760"/>
            <a:ext cx="8205848" cy="4730240"/>
          </a:xfrm>
        </p:spPr>
        <p:txBody>
          <a:bodyPr/>
          <a:lstStyle/>
          <a:p>
            <a:pPr marL="457200" indent="-457200">
              <a:lnSpc>
                <a:spcPct val="100000"/>
              </a:lnSpc>
            </a:pPr>
            <a:r>
              <a:rPr lang="en-US" sz="2400" dirty="0"/>
              <a:t>Disabled World. “Disability Facts and Statistics.” Published May 30, 2017. Revised June 9, 2017. Available online June 16, 2017: </a:t>
            </a:r>
            <a:r>
              <a:rPr lang="en-US" sz="2400" u="sng" dirty="0">
                <a:hlinkClick r:id="rId3"/>
              </a:rPr>
              <a:t>https://www.disabled-world.com/disability/statistics/scc.php#age</a:t>
            </a:r>
            <a:r>
              <a:rPr lang="en-US" sz="2400" dirty="0"/>
              <a:t>.</a:t>
            </a:r>
          </a:p>
          <a:p>
            <a:pPr>
              <a:lnSpc>
                <a:spcPct val="100000"/>
              </a:lnSpc>
              <a:spcBef>
                <a:spcPts val="1800"/>
              </a:spcBef>
            </a:pPr>
            <a:r>
              <a:rPr lang="en-US" sz="2400" dirty="0"/>
              <a:t>The National Center on Disability and Access to Education.</a:t>
            </a:r>
          </a:p>
          <a:p>
            <a:pPr marL="407988">
              <a:lnSpc>
                <a:spcPct val="100000"/>
              </a:lnSpc>
            </a:pPr>
            <a:r>
              <a:rPr lang="en-US" sz="2400" dirty="0"/>
              <a:t>“Importance of the GOALS Cost Case Studies.” Available online June 17, 2017: </a:t>
            </a:r>
            <a:r>
              <a:rPr lang="en-US" sz="2400" u="sng" dirty="0">
                <a:hlinkClick r:id="rId4"/>
              </a:rPr>
              <a:t>http://ncdae.org/resources/articles/casestudies.php</a:t>
            </a:r>
            <a:r>
              <a:rPr lang="en-US" sz="2400" dirty="0"/>
              <a:t>.  </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103</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2212969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2</a:t>
            </a:r>
          </a:p>
        </p:txBody>
      </p:sp>
      <p:sp>
        <p:nvSpPr>
          <p:cNvPr id="6" name="Content Placeholder 5"/>
          <p:cNvSpPr>
            <a:spLocks noGrp="1"/>
          </p:cNvSpPr>
          <p:nvPr>
            <p:ph sz="half" idx="1"/>
          </p:nvPr>
        </p:nvSpPr>
        <p:spPr>
          <a:xfrm>
            <a:off x="541337" y="1343542"/>
            <a:ext cx="8205848" cy="4730240"/>
          </a:xfrm>
        </p:spPr>
        <p:txBody>
          <a:bodyPr/>
          <a:lstStyle/>
          <a:p>
            <a:pPr marL="457200" indent="-457200">
              <a:lnSpc>
                <a:spcPct val="100000"/>
              </a:lnSpc>
            </a:pPr>
            <a:r>
              <a:rPr lang="en-US" sz="2400" dirty="0"/>
              <a:t>U.S. Department of Education, Office of Special Education Programs, Individuals with Disabilities Education Act (IDEA) database.  Available online, July 26, 2016: </a:t>
            </a:r>
            <a:r>
              <a:rPr lang="en-US" sz="2400" u="sng" dirty="0">
                <a:hlinkClick r:id="rId3"/>
              </a:rPr>
              <a:t>https://www2.ed.gov/programs/osepidea/618-data/state-level-data-files/index.html#bcc</a:t>
            </a:r>
            <a:r>
              <a:rPr lang="en-US" sz="2400" dirty="0"/>
              <a:t>. See </a:t>
            </a:r>
            <a:r>
              <a:rPr lang="en-US" sz="2400" i="1" dirty="0"/>
              <a:t>Digest of Education Statistics 2016</a:t>
            </a:r>
            <a:r>
              <a:rPr lang="en-US" sz="2400" dirty="0"/>
              <a:t>, </a:t>
            </a:r>
            <a:r>
              <a:rPr lang="en-US" sz="2400" u="sng" dirty="0">
                <a:hlinkClick r:id="rId4"/>
              </a:rPr>
              <a:t>table 204.30</a:t>
            </a:r>
            <a:endParaRPr lang="en-US" sz="2400" dirty="0"/>
          </a:p>
          <a:p>
            <a:pPr>
              <a:lnSpc>
                <a:spcPct val="100000"/>
              </a:lnSpc>
            </a:pPr>
            <a:endParaRPr lang="en-US" sz="2400" dirty="0"/>
          </a:p>
          <a:p>
            <a:pPr marL="457200" indent="-457200">
              <a:lnSpc>
                <a:spcPct val="100000"/>
              </a:lnSpc>
            </a:pPr>
            <a:r>
              <a:rPr lang="en-US" sz="2400" dirty="0"/>
              <a:t>Brookings Institute.  Up Front. Matthew </a:t>
            </a:r>
            <a:r>
              <a:rPr lang="en-US" sz="2400" dirty="0" err="1"/>
              <a:t>Chingos</a:t>
            </a:r>
            <a:r>
              <a:rPr lang="en-US" sz="2400" dirty="0"/>
              <a:t>. February 2, 2015. “Testing Costs a Drop in the Bucket.” Available online June 17, 2017: </a:t>
            </a:r>
            <a:r>
              <a:rPr lang="en-US" sz="2400" u="sng" dirty="0">
                <a:hlinkClick r:id="rId5"/>
              </a:rPr>
              <a:t>https://www.brookings.edu/blog/up-front/2015/02/02/testing-costs-a-drop-in-the-bucket/</a:t>
            </a:r>
            <a:r>
              <a:rPr lang="en-US" sz="2400" dirty="0"/>
              <a:t>. </a:t>
            </a:r>
          </a:p>
          <a:p>
            <a:pPr>
              <a:lnSpc>
                <a:spcPct val="100000"/>
              </a:lnSpc>
            </a:pPr>
            <a:r>
              <a:rPr lang="en-US" sz="2400" dirty="0"/>
              <a:t> </a:t>
            </a:r>
          </a:p>
          <a:p>
            <a:pPr>
              <a:lnSpc>
                <a:spcPct val="100000"/>
              </a:lnSpc>
            </a:pPr>
            <a:r>
              <a:rPr lang="en-US" sz="2400" dirty="0"/>
              <a:t> </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104</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16021477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3</a:t>
            </a:r>
          </a:p>
        </p:txBody>
      </p:sp>
      <p:sp>
        <p:nvSpPr>
          <p:cNvPr id="6" name="Content Placeholder 5"/>
          <p:cNvSpPr>
            <a:spLocks noGrp="1"/>
          </p:cNvSpPr>
          <p:nvPr>
            <p:ph sz="half" idx="1"/>
          </p:nvPr>
        </p:nvSpPr>
        <p:spPr>
          <a:xfrm>
            <a:off x="541337" y="1301978"/>
            <a:ext cx="8205848" cy="4730240"/>
          </a:xfrm>
        </p:spPr>
        <p:txBody>
          <a:bodyPr/>
          <a:lstStyle/>
          <a:p>
            <a:pPr marL="457200" indent="-457200">
              <a:lnSpc>
                <a:spcPct val="100000"/>
              </a:lnSpc>
            </a:pPr>
            <a:r>
              <a:rPr lang="en-US" sz="2400" dirty="0"/>
              <a:t>World Health Organization. Health Topics. “Disabilities.” Available online June 17, 2017:  </a:t>
            </a:r>
            <a:r>
              <a:rPr lang="en-US" sz="2400" u="sng" dirty="0">
                <a:hlinkClick r:id="rId3"/>
              </a:rPr>
              <a:t>http://www.who.int/topics/disabilities/en/</a:t>
            </a:r>
            <a:r>
              <a:rPr lang="en-US" sz="2400" dirty="0"/>
              <a:t>. </a:t>
            </a:r>
          </a:p>
          <a:p>
            <a:pPr>
              <a:lnSpc>
                <a:spcPct val="100000"/>
              </a:lnSpc>
            </a:pPr>
            <a:endParaRPr lang="en-US" sz="2400" dirty="0"/>
          </a:p>
          <a:p>
            <a:pPr marL="457200" indent="-457200">
              <a:lnSpc>
                <a:spcPct val="100000"/>
              </a:lnSpc>
            </a:pPr>
            <a:r>
              <a:rPr lang="en-US" sz="2400" dirty="0"/>
              <a:t>World Health Organization.  Infographic. “Better Health for People with Disabilities.” Available online June 17, 2017: </a:t>
            </a:r>
            <a:r>
              <a:rPr lang="en-US" sz="2400" u="sng" dirty="0">
                <a:hlinkClick r:id="rId4"/>
              </a:rPr>
              <a:t>http://www.who.int/disabilities/facts/Infographic_en_pdf.pdf?ua=1</a:t>
            </a:r>
            <a:r>
              <a:rPr lang="en-US" sz="2400" dirty="0"/>
              <a:t>. </a:t>
            </a:r>
          </a:p>
          <a:p>
            <a:pPr>
              <a:lnSpc>
                <a:spcPct val="100000"/>
              </a:lnSpc>
            </a:pPr>
            <a:r>
              <a:rPr lang="en-US" sz="2400" dirty="0"/>
              <a:t> </a:t>
            </a:r>
          </a:p>
          <a:p>
            <a:pPr marL="457200" indent="-457200">
              <a:lnSpc>
                <a:spcPct val="100000"/>
              </a:lnSpc>
            </a:pPr>
            <a:r>
              <a:rPr lang="en-US" sz="2400" dirty="0"/>
              <a:t>Disabled World. Cognitive Disability: Information on Intellectual Disability. “Definition: Cognitive Disability.” Available online June 17, 2017:  </a:t>
            </a:r>
            <a:r>
              <a:rPr lang="en-US" sz="2400" u="sng" dirty="0">
                <a:hlinkClick r:id="rId5"/>
              </a:rPr>
              <a:t>https://www.disabled-world.com/disability/types/cognitive/</a:t>
            </a:r>
            <a:r>
              <a:rPr lang="en-US" sz="2400" dirty="0"/>
              <a:t>.</a:t>
            </a:r>
          </a:p>
          <a:p>
            <a:pPr>
              <a:lnSpc>
                <a:spcPct val="100000"/>
              </a:lnSpc>
            </a:pPr>
            <a:r>
              <a:rPr lang="en-US" sz="2400" dirty="0"/>
              <a:t> </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105</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12890904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4</a:t>
            </a:r>
          </a:p>
        </p:txBody>
      </p:sp>
      <p:sp>
        <p:nvSpPr>
          <p:cNvPr id="6" name="Content Placeholder 5"/>
          <p:cNvSpPr>
            <a:spLocks noGrp="1"/>
          </p:cNvSpPr>
          <p:nvPr>
            <p:ph sz="half" idx="1"/>
          </p:nvPr>
        </p:nvSpPr>
        <p:spPr>
          <a:xfrm>
            <a:off x="541337" y="1385106"/>
            <a:ext cx="8205848" cy="4730240"/>
          </a:xfrm>
        </p:spPr>
        <p:txBody>
          <a:bodyPr/>
          <a:lstStyle/>
          <a:p>
            <a:pPr marL="457200" indent="-457200">
              <a:lnSpc>
                <a:spcPct val="100000"/>
              </a:lnSpc>
            </a:pPr>
            <a:r>
              <a:rPr lang="en-US" sz="2400" dirty="0"/>
              <a:t>Goodreads. “Dieter Rams Quote.”  Available online June 17, 2017:  </a:t>
            </a:r>
            <a:r>
              <a:rPr lang="en-US" sz="2400" u="sng" dirty="0">
                <a:hlinkClick r:id="rId3"/>
              </a:rPr>
              <a:t>http://www.goodreads.com/quotes/4505184-indifference-towards-people-and-the-reality-in-which-they-live</a:t>
            </a:r>
            <a:r>
              <a:rPr lang="en-US" sz="2400" dirty="0"/>
              <a:t>.</a:t>
            </a:r>
          </a:p>
          <a:p>
            <a:pPr>
              <a:lnSpc>
                <a:spcPct val="100000"/>
              </a:lnSpc>
            </a:pPr>
            <a:endParaRPr lang="en-US" sz="2400" dirty="0"/>
          </a:p>
          <a:p>
            <a:pPr>
              <a:lnSpc>
                <a:spcPct val="100000"/>
              </a:lnSpc>
            </a:pPr>
            <a:r>
              <a:rPr lang="en-US" sz="2400" dirty="0"/>
              <a:t>Rose, T. (2016) </a:t>
            </a:r>
            <a:r>
              <a:rPr lang="en-US" sz="2400" i="1" dirty="0"/>
              <a:t>The End of Average</a:t>
            </a:r>
            <a:r>
              <a:rPr lang="en-US" sz="2400" dirty="0"/>
              <a:t>. New York: </a:t>
            </a:r>
            <a:r>
              <a:rPr lang="en-US" sz="2400" dirty="0" err="1"/>
              <a:t>HarperOne</a:t>
            </a:r>
            <a:endParaRPr lang="en-US" sz="2400" dirty="0"/>
          </a:p>
          <a:p>
            <a:pPr>
              <a:lnSpc>
                <a:spcPct val="100000"/>
              </a:lnSpc>
            </a:pPr>
            <a:endParaRPr lang="en-US" sz="2400" dirty="0"/>
          </a:p>
          <a:p>
            <a:pPr marL="457200" indent="-457200">
              <a:lnSpc>
                <a:spcPct val="100000"/>
              </a:lnSpc>
            </a:pPr>
            <a:r>
              <a:rPr lang="en-US" sz="2400" dirty="0" err="1"/>
              <a:t>Deque</a:t>
            </a:r>
            <a:r>
              <a:rPr lang="en-US" sz="2400" dirty="0"/>
              <a:t> Systems. “Style Guide.” Available online June 17, 2017:  </a:t>
            </a:r>
            <a:r>
              <a:rPr lang="en-US" sz="2400" dirty="0">
                <a:hlinkClick r:id="rId4"/>
              </a:rPr>
              <a:t>https://pattern-library.dequelabs.com/overview/design-principles</a:t>
            </a:r>
            <a:r>
              <a:rPr lang="en-US" sz="2400" dirty="0"/>
              <a:t>.</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106</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25133290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5</a:t>
            </a:r>
          </a:p>
        </p:txBody>
      </p:sp>
      <p:sp>
        <p:nvSpPr>
          <p:cNvPr id="6" name="Content Placeholder 5"/>
          <p:cNvSpPr>
            <a:spLocks noGrp="1"/>
          </p:cNvSpPr>
          <p:nvPr>
            <p:ph sz="half" idx="1"/>
          </p:nvPr>
        </p:nvSpPr>
        <p:spPr>
          <a:xfrm>
            <a:off x="541337" y="1385106"/>
            <a:ext cx="8205848" cy="4730240"/>
          </a:xfrm>
        </p:spPr>
        <p:txBody>
          <a:bodyPr/>
          <a:lstStyle/>
          <a:p>
            <a:pPr marL="457200" indent="-457200">
              <a:lnSpc>
                <a:spcPct val="100000"/>
              </a:lnSpc>
            </a:pPr>
            <a:r>
              <a:rPr lang="en-US" sz="2400" dirty="0"/>
              <a:t>Karl Groves. Tech Accessibility Consultant. “Reduction of Legal Risk as Web Accessibility Business Case.” Available online July 2, 2017: </a:t>
            </a:r>
            <a:r>
              <a:rPr lang="en-US" sz="2400" dirty="0">
                <a:hlinkClick r:id="rId3"/>
              </a:rPr>
              <a:t>http://www.karlgroves.com/2011/12/08/reduction-of-legal-risk-as-accessibility-business-case/</a:t>
            </a:r>
            <a:r>
              <a:rPr lang="en-US" sz="2400" dirty="0"/>
              <a:t>. </a:t>
            </a:r>
          </a:p>
          <a:p>
            <a:pPr marL="457200" indent="-457200">
              <a:lnSpc>
                <a:spcPct val="100000"/>
              </a:lnSpc>
              <a:spcBef>
                <a:spcPts val="2400"/>
              </a:spcBef>
            </a:pPr>
            <a:r>
              <a:rPr lang="en-US" dirty="0" err="1"/>
              <a:t>Colour</a:t>
            </a:r>
            <a:r>
              <a:rPr lang="en-US" dirty="0"/>
              <a:t> Contrast </a:t>
            </a:r>
            <a:r>
              <a:rPr lang="en-US" dirty="0" err="1"/>
              <a:t>Analyser</a:t>
            </a:r>
            <a:r>
              <a:rPr lang="en-US" dirty="0"/>
              <a:t>. Available online May 13, 2018:  </a:t>
            </a:r>
            <a:r>
              <a:rPr lang="en-US" u="sng" dirty="0">
                <a:hlinkClick r:id="rId4"/>
              </a:rPr>
              <a:t>https://developer.paciellogroup.com/resources/contrastanalyser/</a:t>
            </a:r>
            <a:endParaRPr lang="en-US" u="sng" dirty="0"/>
          </a:p>
          <a:p>
            <a:pPr marL="457200" indent="-457200">
              <a:lnSpc>
                <a:spcPct val="100000"/>
              </a:lnSpc>
              <a:spcBef>
                <a:spcPts val="2400"/>
              </a:spcBef>
            </a:pPr>
            <a:r>
              <a:rPr lang="en-US" dirty="0"/>
              <a:t>Quizlet. Available online May 13, 2018: </a:t>
            </a:r>
            <a:r>
              <a:rPr lang="en-US" dirty="0">
                <a:hlinkClick r:id="rId5"/>
              </a:rPr>
              <a:t>https://quizlet.com/</a:t>
            </a:r>
            <a:r>
              <a:rPr lang="en-US" dirty="0"/>
              <a:t> </a:t>
            </a:r>
          </a:p>
          <a:p>
            <a:pPr marL="457200" indent="-457200">
              <a:lnSpc>
                <a:spcPct val="100000"/>
              </a:lnSpc>
              <a:spcBef>
                <a:spcPts val="2400"/>
              </a:spcBef>
            </a:pPr>
            <a:endParaRPr lang="en-US" dirty="0"/>
          </a:p>
          <a:p>
            <a:pPr marL="457200" indent="-457200">
              <a:lnSpc>
                <a:spcPct val="100000"/>
              </a:lnSpc>
            </a:pPr>
            <a:endParaRPr lang="en-US" sz="2400" dirty="0"/>
          </a:p>
          <a:p>
            <a:pPr marL="457200" indent="-457200">
              <a:lnSpc>
                <a:spcPct val="100000"/>
              </a:lnSpc>
            </a:pPr>
            <a:endParaRPr lang="en-US" sz="2400" dirty="0"/>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107</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19672481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6</a:t>
            </a:r>
          </a:p>
        </p:txBody>
      </p:sp>
      <p:sp>
        <p:nvSpPr>
          <p:cNvPr id="6" name="Content Placeholder 5"/>
          <p:cNvSpPr>
            <a:spLocks noGrp="1"/>
          </p:cNvSpPr>
          <p:nvPr>
            <p:ph sz="half" idx="1"/>
          </p:nvPr>
        </p:nvSpPr>
        <p:spPr>
          <a:xfrm>
            <a:off x="541337" y="1323974"/>
            <a:ext cx="8389566" cy="4929869"/>
          </a:xfrm>
        </p:spPr>
        <p:txBody>
          <a:bodyPr/>
          <a:lstStyle/>
          <a:p>
            <a:pPr marL="457200" indent="-457200">
              <a:lnSpc>
                <a:spcPct val="100000"/>
              </a:lnSpc>
            </a:pPr>
            <a:r>
              <a:rPr lang="en-US" dirty="0" err="1"/>
              <a:t>WebAIM</a:t>
            </a:r>
            <a:r>
              <a:rPr lang="en-US" dirty="0"/>
              <a:t>. WAVE Toolbar. Available online May 13, 2018: </a:t>
            </a:r>
            <a:r>
              <a:rPr lang="en-US" u="sng" dirty="0">
                <a:hlinkClick r:id="rId3"/>
              </a:rPr>
              <a:t>http://wave.webaim.org/</a:t>
            </a:r>
            <a:endParaRPr lang="en-US" sz="2400" dirty="0"/>
          </a:p>
          <a:p>
            <a:pPr marL="457200" indent="-457200">
              <a:lnSpc>
                <a:spcPct val="100000"/>
              </a:lnSpc>
              <a:spcBef>
                <a:spcPts val="2400"/>
              </a:spcBef>
            </a:pPr>
            <a:r>
              <a:rPr lang="en-US" dirty="0"/>
              <a:t>Accessibility Bookmarklets.  Highlight Accessibility Features of Web Pages.  Available online May 13, 2018: </a:t>
            </a:r>
            <a:r>
              <a:rPr lang="en-US" dirty="0">
                <a:hlinkClick r:id="rId4"/>
              </a:rPr>
              <a:t>http://accessibility-bookmarklets.org/install.html</a:t>
            </a:r>
            <a:r>
              <a:rPr lang="en-US" dirty="0"/>
              <a:t> </a:t>
            </a:r>
          </a:p>
          <a:p>
            <a:pPr marL="457200" indent="-457200">
              <a:lnSpc>
                <a:spcPct val="100000"/>
              </a:lnSpc>
            </a:pPr>
            <a:endParaRPr lang="en-US" sz="2400" dirty="0"/>
          </a:p>
          <a:p>
            <a:pPr marL="457200" indent="-457200">
              <a:lnSpc>
                <a:spcPct val="100000"/>
              </a:lnSpc>
            </a:pPr>
            <a:r>
              <a:rPr lang="en-US" dirty="0" err="1"/>
              <a:t>WebAIM</a:t>
            </a:r>
            <a:r>
              <a:rPr lang="en-US" dirty="0"/>
              <a:t>.  Web Accessibility In Mind – Resources Page. Available online May 13, 2018: </a:t>
            </a:r>
            <a:r>
              <a:rPr lang="en-US" u="sng" dirty="0">
                <a:hlinkClick r:id="rId5"/>
              </a:rPr>
              <a:t>http://webaim.org/resources/</a:t>
            </a:r>
            <a:r>
              <a:rPr lang="en-US" dirty="0"/>
              <a:t> </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108</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23190413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7</a:t>
            </a:r>
          </a:p>
        </p:txBody>
      </p:sp>
      <p:sp>
        <p:nvSpPr>
          <p:cNvPr id="6" name="Content Placeholder 5"/>
          <p:cNvSpPr>
            <a:spLocks noGrp="1"/>
          </p:cNvSpPr>
          <p:nvPr>
            <p:ph sz="half" idx="1"/>
          </p:nvPr>
        </p:nvSpPr>
        <p:spPr>
          <a:xfrm>
            <a:off x="541337" y="1323974"/>
            <a:ext cx="8389566" cy="4929869"/>
          </a:xfrm>
        </p:spPr>
        <p:txBody>
          <a:bodyPr/>
          <a:lstStyle/>
          <a:p>
            <a:pPr marL="457200" indent="-457200">
              <a:lnSpc>
                <a:spcPct val="100000"/>
              </a:lnSpc>
              <a:spcBef>
                <a:spcPts val="1800"/>
              </a:spcBef>
            </a:pPr>
            <a:r>
              <a:rPr lang="en-US" dirty="0"/>
              <a:t>Center for Parent Information and Resources.  Categories of Disabilities Under IDEA. Available online May 13, 2018: </a:t>
            </a:r>
            <a:r>
              <a:rPr lang="en-US" u="sng" dirty="0">
                <a:hlinkClick r:id="rId3"/>
              </a:rPr>
              <a:t>http://www.parentcenterhub.org/categories/</a:t>
            </a:r>
            <a:r>
              <a:rPr lang="en-US" dirty="0"/>
              <a:t>. </a:t>
            </a:r>
          </a:p>
          <a:p>
            <a:pPr marL="457200" indent="-457200">
              <a:lnSpc>
                <a:spcPct val="100000"/>
              </a:lnSpc>
              <a:spcBef>
                <a:spcPts val="2400"/>
              </a:spcBef>
            </a:pPr>
            <a:r>
              <a:rPr lang="en-US" dirty="0"/>
              <a:t>U.S. Department of Education. Thirty-eighth Annual Report to Congress on the Implementation of the Individuals with Disabilities Education Act, 2016.  Available online on May 13, 2018: </a:t>
            </a:r>
            <a:r>
              <a:rPr lang="en-US" dirty="0">
                <a:hlinkClick r:id="rId4"/>
              </a:rPr>
              <a:t>https://www2.ed.gov/about/reports/annual/osep/2016/parts-b-c/38th-arc-for-idea.pdf</a:t>
            </a:r>
            <a:r>
              <a:rPr lang="en-US" dirty="0"/>
              <a:t> </a:t>
            </a:r>
          </a:p>
          <a:p>
            <a:pPr marL="457200" indent="-457200">
              <a:lnSpc>
                <a:spcPct val="100000"/>
              </a:lnSpc>
            </a:pPr>
            <a:endParaRPr lang="en-US" dirty="0"/>
          </a:p>
          <a:p>
            <a:pPr marL="457200" indent="-457200">
              <a:lnSpc>
                <a:spcPct val="100000"/>
              </a:lnSpc>
            </a:pPr>
            <a:endParaRPr lang="en-US" sz="2400" dirty="0"/>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109</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94086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EAE0775-7EB7-47E7-ACF5-398E2ED56D8C}"/>
              </a:ext>
            </a:extLst>
          </p:cNvPr>
          <p:cNvSpPr>
            <a:spLocks noGrp="1"/>
          </p:cNvSpPr>
          <p:nvPr>
            <p:ph type="body" sz="quarter" idx="10"/>
          </p:nvPr>
        </p:nvSpPr>
        <p:spPr>
          <a:xfrm>
            <a:off x="542926" y="1704975"/>
            <a:ext cx="6059488" cy="3552825"/>
          </a:xfrm>
        </p:spPr>
        <p:txBody>
          <a:bodyPr/>
          <a:lstStyle/>
          <a:p>
            <a:pPr marL="342900" indent="-342900">
              <a:buFont typeface="+mj-lt"/>
              <a:buAutoNum type="arabicPeriod"/>
            </a:pPr>
            <a:r>
              <a:rPr lang="en-US" dirty="0">
                <a:solidFill>
                  <a:schemeClr val="bg1"/>
                </a:solidFill>
              </a:rPr>
              <a:t>Autism</a:t>
            </a:r>
          </a:p>
          <a:p>
            <a:pPr marL="342900" indent="-342900">
              <a:buFont typeface="+mj-lt"/>
              <a:buAutoNum type="arabicPeriod"/>
            </a:pPr>
            <a:r>
              <a:rPr lang="en-US" dirty="0">
                <a:solidFill>
                  <a:schemeClr val="bg1"/>
                </a:solidFill>
              </a:rPr>
              <a:t>Orthopedic Impairment</a:t>
            </a:r>
          </a:p>
          <a:p>
            <a:pPr marL="342900" indent="-342900">
              <a:buFont typeface="+mj-lt"/>
              <a:buAutoNum type="arabicPeriod"/>
            </a:pPr>
            <a:r>
              <a:rPr lang="en-US" dirty="0">
                <a:solidFill>
                  <a:schemeClr val="bg1"/>
                </a:solidFill>
              </a:rPr>
              <a:t>Other Health Impairment</a:t>
            </a:r>
          </a:p>
          <a:p>
            <a:pPr marL="342900" indent="-342900">
              <a:buFont typeface="+mj-lt"/>
              <a:buAutoNum type="arabicPeriod"/>
            </a:pPr>
            <a:r>
              <a:rPr lang="en-US" dirty="0">
                <a:solidFill>
                  <a:schemeClr val="bg1"/>
                </a:solidFill>
              </a:rPr>
              <a:t>Deafness</a:t>
            </a:r>
          </a:p>
          <a:p>
            <a:pPr marL="342900" indent="-342900">
              <a:buFont typeface="+mj-lt"/>
              <a:buAutoNum type="arabicPeriod"/>
            </a:pPr>
            <a:r>
              <a:rPr lang="en-US" dirty="0">
                <a:solidFill>
                  <a:schemeClr val="bg1"/>
                </a:solidFill>
              </a:rPr>
              <a:t>Deaf-Blindness</a:t>
            </a:r>
          </a:p>
          <a:p>
            <a:pPr marL="342900" indent="-342900">
              <a:buFont typeface="+mj-lt"/>
              <a:buAutoNum type="arabicPeriod"/>
            </a:pPr>
            <a:r>
              <a:rPr lang="en-US" dirty="0">
                <a:solidFill>
                  <a:schemeClr val="bg1"/>
                </a:solidFill>
              </a:rPr>
              <a:t>Specific Learning Disability</a:t>
            </a:r>
          </a:p>
          <a:p>
            <a:pPr marL="342900" indent="-342900">
              <a:buFont typeface="+mj-lt"/>
              <a:buAutoNum type="arabicPeriod"/>
            </a:pPr>
            <a:r>
              <a:rPr lang="en-US" dirty="0">
                <a:solidFill>
                  <a:schemeClr val="bg1"/>
                </a:solidFill>
              </a:rPr>
              <a:t>Visual Impairment</a:t>
            </a:r>
          </a:p>
          <a:p>
            <a:pPr marL="342900" indent="-342900">
              <a:buFont typeface="+mj-lt"/>
              <a:buAutoNum type="arabicPeriod"/>
            </a:pPr>
            <a:r>
              <a:rPr lang="en-US" dirty="0">
                <a:solidFill>
                  <a:schemeClr val="bg1"/>
                </a:solidFill>
              </a:rPr>
              <a:t>Intellectual Disability</a:t>
            </a:r>
          </a:p>
          <a:p>
            <a:pPr marL="342900" indent="-342900">
              <a:buFont typeface="+mj-lt"/>
              <a:buAutoNum type="arabicPeriod"/>
            </a:pPr>
            <a:r>
              <a:rPr lang="en-US" dirty="0">
                <a:solidFill>
                  <a:schemeClr val="bg1"/>
                </a:solidFill>
              </a:rPr>
              <a:t>Developmental Delay</a:t>
            </a:r>
          </a:p>
          <a:p>
            <a:pPr marL="342900" indent="-342900">
              <a:buFont typeface="+mj-lt"/>
              <a:buAutoNum type="arabicPeriod"/>
            </a:pPr>
            <a:r>
              <a:rPr lang="en-US" dirty="0">
                <a:solidFill>
                  <a:schemeClr val="bg1"/>
                </a:solidFill>
              </a:rPr>
              <a:t>Hearing Impairment</a:t>
            </a:r>
          </a:p>
          <a:p>
            <a:pPr marL="342900" indent="-342900">
              <a:buFont typeface="+mj-lt"/>
              <a:buAutoNum type="arabicPeriod"/>
            </a:pPr>
            <a:r>
              <a:rPr lang="en-US" dirty="0">
                <a:solidFill>
                  <a:schemeClr val="bg1"/>
                </a:solidFill>
              </a:rPr>
              <a:t>Speech or Language Impairment</a:t>
            </a:r>
          </a:p>
          <a:p>
            <a:pPr marL="342900" indent="-342900">
              <a:buFont typeface="+mj-lt"/>
              <a:buAutoNum type="arabicPeriod"/>
            </a:pPr>
            <a:r>
              <a:rPr lang="en-US" dirty="0">
                <a:solidFill>
                  <a:schemeClr val="bg1"/>
                </a:solidFill>
              </a:rPr>
              <a:t>Emotional Disturbance</a:t>
            </a:r>
          </a:p>
          <a:p>
            <a:pPr marL="342900" indent="-342900">
              <a:buFont typeface="+mj-lt"/>
              <a:buAutoNum type="arabicPeriod"/>
            </a:pPr>
            <a:r>
              <a:rPr lang="en-US" dirty="0">
                <a:solidFill>
                  <a:schemeClr val="bg1"/>
                </a:solidFill>
              </a:rPr>
              <a:t>Traumatic Brain Injury</a:t>
            </a:r>
          </a:p>
          <a:p>
            <a:pPr marL="342900" indent="-342900">
              <a:buFont typeface="+mj-lt"/>
              <a:buAutoNum type="arabicPeriod"/>
            </a:pPr>
            <a:r>
              <a:rPr lang="en-US" dirty="0">
                <a:solidFill>
                  <a:schemeClr val="bg1"/>
                </a:solidFill>
              </a:rPr>
              <a:t>Multiple Disabilities</a:t>
            </a:r>
          </a:p>
        </p:txBody>
      </p:sp>
      <p:sp>
        <p:nvSpPr>
          <p:cNvPr id="5" name="Title 4">
            <a:extLst>
              <a:ext uri="{FF2B5EF4-FFF2-40B4-BE49-F238E27FC236}">
                <a16:creationId xmlns:a16="http://schemas.microsoft.com/office/drawing/2014/main" id="{7244BB65-F3FF-49FA-BB3A-3F6795F6408F}"/>
              </a:ext>
            </a:extLst>
          </p:cNvPr>
          <p:cNvSpPr>
            <a:spLocks noGrp="1"/>
          </p:cNvSpPr>
          <p:nvPr>
            <p:ph type="title"/>
          </p:nvPr>
        </p:nvSpPr>
        <p:spPr>
          <a:xfrm>
            <a:off x="1217674" y="2679977"/>
            <a:ext cx="6790191" cy="1443858"/>
          </a:xfrm>
        </p:spPr>
        <p:txBody>
          <a:bodyPr/>
          <a:lstStyle/>
          <a:p>
            <a:pPr algn="ctr">
              <a:lnSpc>
                <a:spcPct val="100000"/>
              </a:lnSpc>
            </a:pPr>
            <a:r>
              <a:rPr lang="en-US" sz="4600" dirty="0">
                <a:solidFill>
                  <a:schemeClr val="tx2">
                    <a:lumMod val="90000"/>
                    <a:lumOff val="10000"/>
                  </a:schemeClr>
                </a:solidFill>
                <a:latin typeface="+mn-lt"/>
              </a:rPr>
              <a:t>IDEA 2004</a:t>
            </a:r>
            <a:br>
              <a:rPr lang="en-US" sz="4600" dirty="0">
                <a:solidFill>
                  <a:schemeClr val="tx2">
                    <a:lumMod val="90000"/>
                    <a:lumOff val="10000"/>
                  </a:schemeClr>
                </a:solidFill>
                <a:latin typeface="+mn-lt"/>
              </a:rPr>
            </a:br>
            <a:r>
              <a:rPr lang="en-US" sz="4600" dirty="0">
                <a:solidFill>
                  <a:schemeClr val="tx2">
                    <a:lumMod val="90000"/>
                    <a:lumOff val="10000"/>
                  </a:schemeClr>
                </a:solidFill>
                <a:latin typeface="+mn-lt"/>
              </a:rPr>
              <a:t>14 Disability Categories</a:t>
            </a:r>
          </a:p>
        </p:txBody>
      </p:sp>
      <p:grpSp>
        <p:nvGrpSpPr>
          <p:cNvPr id="50" name="Group 49">
            <a:extLst>
              <a:ext uri="{FF2B5EF4-FFF2-40B4-BE49-F238E27FC236}">
                <a16:creationId xmlns:a16="http://schemas.microsoft.com/office/drawing/2014/main" id="{102006AB-041D-402C-8C50-4C8166BF8DA8}"/>
              </a:ext>
            </a:extLst>
          </p:cNvPr>
          <p:cNvGrpSpPr/>
          <p:nvPr/>
        </p:nvGrpSpPr>
        <p:grpSpPr>
          <a:xfrm>
            <a:off x="-59679" y="540748"/>
            <a:ext cx="9277239" cy="5669526"/>
            <a:chOff x="-59679" y="540748"/>
            <a:chExt cx="9277239" cy="5669526"/>
          </a:xfrm>
        </p:grpSpPr>
        <p:grpSp>
          <p:nvGrpSpPr>
            <p:cNvPr id="8" name="Shape 1574">
              <a:extLst>
                <a:ext uri="{FF2B5EF4-FFF2-40B4-BE49-F238E27FC236}">
                  <a16:creationId xmlns:a16="http://schemas.microsoft.com/office/drawing/2014/main" id="{77788A67-20A6-47F1-903D-4F4D63436BB3}"/>
                </a:ext>
              </a:extLst>
            </p:cNvPr>
            <p:cNvGrpSpPr/>
            <p:nvPr/>
          </p:nvGrpSpPr>
          <p:grpSpPr>
            <a:xfrm>
              <a:off x="7266497" y="584637"/>
              <a:ext cx="1397978" cy="1166356"/>
              <a:chOff x="6636457" y="1281013"/>
              <a:chExt cx="2019654" cy="1555507"/>
            </a:xfrm>
          </p:grpSpPr>
          <p:pic>
            <p:nvPicPr>
              <p:cNvPr id="9" name="Shape 1575">
                <a:extLst>
                  <a:ext uri="{FF2B5EF4-FFF2-40B4-BE49-F238E27FC236}">
                    <a16:creationId xmlns:a16="http://schemas.microsoft.com/office/drawing/2014/main" id="{386F5820-6D1D-4E9D-AC9C-8B01785213E3}"/>
                  </a:ext>
                </a:extLst>
              </p:cNvPr>
              <p:cNvPicPr preferRelativeResize="0"/>
              <p:nvPr/>
            </p:nvPicPr>
            <p:blipFill rotWithShape="1">
              <a:blip r:embed="rId2">
                <a:alphaModFix/>
              </a:blip>
              <a:srcRect/>
              <a:stretch/>
            </p:blipFill>
            <p:spPr>
              <a:xfrm>
                <a:off x="6636457" y="1281013"/>
                <a:ext cx="1848172" cy="1124215"/>
              </a:xfrm>
              <a:prstGeom prst="rect">
                <a:avLst/>
              </a:prstGeom>
              <a:noFill/>
              <a:ln>
                <a:noFill/>
              </a:ln>
              <a:effectLst>
                <a:outerShdw blurRad="50800" dist="38100" dir="2700000" algn="tl" rotWithShape="0">
                  <a:srgbClr val="000000">
                    <a:alpha val="40000"/>
                  </a:srgbClr>
                </a:outerShdw>
              </a:effectLst>
            </p:spPr>
          </p:pic>
          <p:sp>
            <p:nvSpPr>
              <p:cNvPr id="10" name="Shape 1576">
                <a:extLst>
                  <a:ext uri="{FF2B5EF4-FFF2-40B4-BE49-F238E27FC236}">
                    <a16:creationId xmlns:a16="http://schemas.microsoft.com/office/drawing/2014/main" id="{E32CD9B4-B219-4EA0-8948-6B92E92ED2D3}"/>
                  </a:ext>
                </a:extLst>
              </p:cNvPr>
              <p:cNvSpPr txBox="1"/>
              <p:nvPr/>
            </p:nvSpPr>
            <p:spPr>
              <a:xfrm>
                <a:off x="6895216" y="2405634"/>
                <a:ext cx="1760895" cy="430886"/>
              </a:xfrm>
              <a:prstGeom prst="rect">
                <a:avLst/>
              </a:prstGeom>
              <a:noFill/>
              <a:ln>
                <a:noFill/>
              </a:ln>
            </p:spPr>
            <p:txBody>
              <a:bodyPr spcFirstLastPara="1" wrap="square" lIns="68569" tIns="34275" rIns="68569" bIns="34275" anchor="t" anchorCtr="0">
                <a:noAutofit/>
              </a:bodyPr>
              <a:lstStyle/>
              <a:p>
                <a:r>
                  <a:rPr lang="en-US" sz="1650">
                    <a:solidFill>
                      <a:srgbClr val="000000"/>
                    </a:solidFill>
                    <a:latin typeface="Verdana"/>
                    <a:ea typeface="Verdana"/>
                    <a:cs typeface="Verdana"/>
                    <a:sym typeface="Verdana"/>
                  </a:rPr>
                  <a:t>Deafness</a:t>
                </a:r>
                <a:endParaRPr sz="1350"/>
              </a:p>
            </p:txBody>
          </p:sp>
        </p:grpSp>
        <p:grpSp>
          <p:nvGrpSpPr>
            <p:cNvPr id="11" name="Shape 1577">
              <a:extLst>
                <a:ext uri="{FF2B5EF4-FFF2-40B4-BE49-F238E27FC236}">
                  <a16:creationId xmlns:a16="http://schemas.microsoft.com/office/drawing/2014/main" id="{DA290344-F55E-49E3-9D5A-1E51CA77F891}"/>
                </a:ext>
              </a:extLst>
            </p:cNvPr>
            <p:cNvGrpSpPr/>
            <p:nvPr/>
          </p:nvGrpSpPr>
          <p:grpSpPr>
            <a:xfrm>
              <a:off x="804473" y="4207577"/>
              <a:ext cx="1429662" cy="1467990"/>
              <a:chOff x="1219357" y="3575444"/>
              <a:chExt cx="2063898" cy="1957124"/>
            </a:xfrm>
          </p:grpSpPr>
          <p:pic>
            <p:nvPicPr>
              <p:cNvPr id="12" name="Shape 1578">
                <a:extLst>
                  <a:ext uri="{FF2B5EF4-FFF2-40B4-BE49-F238E27FC236}">
                    <a16:creationId xmlns:a16="http://schemas.microsoft.com/office/drawing/2014/main" id="{BEE27C4D-26A8-4BFB-BB86-F7A261CDBA95}"/>
                  </a:ext>
                </a:extLst>
              </p:cNvPr>
              <p:cNvPicPr preferRelativeResize="0"/>
              <p:nvPr/>
            </p:nvPicPr>
            <p:blipFill rotWithShape="1">
              <a:blip r:embed="rId3">
                <a:alphaModFix/>
              </a:blip>
              <a:srcRect/>
              <a:stretch/>
            </p:blipFill>
            <p:spPr>
              <a:xfrm>
                <a:off x="1558665" y="3575444"/>
                <a:ext cx="993186" cy="1125386"/>
              </a:xfrm>
              <a:prstGeom prst="rect">
                <a:avLst/>
              </a:prstGeom>
              <a:noFill/>
              <a:ln>
                <a:noFill/>
              </a:ln>
              <a:effectLst>
                <a:outerShdw blurRad="50800" dist="38100" dir="2700000" algn="tl" rotWithShape="0">
                  <a:srgbClr val="000000">
                    <a:alpha val="40000"/>
                  </a:srgbClr>
                </a:outerShdw>
              </a:effectLst>
            </p:spPr>
          </p:pic>
          <p:sp>
            <p:nvSpPr>
              <p:cNvPr id="13" name="Shape 1579">
                <a:extLst>
                  <a:ext uri="{FF2B5EF4-FFF2-40B4-BE49-F238E27FC236}">
                    <a16:creationId xmlns:a16="http://schemas.microsoft.com/office/drawing/2014/main" id="{0EA5D2E2-6CC9-44EB-9FA9-C77868C86B32}"/>
                  </a:ext>
                </a:extLst>
              </p:cNvPr>
              <p:cNvSpPr txBox="1"/>
              <p:nvPr/>
            </p:nvSpPr>
            <p:spPr>
              <a:xfrm>
                <a:off x="1219357" y="4763127"/>
                <a:ext cx="2063898" cy="769441"/>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Emotional disturbance</a:t>
                </a:r>
                <a:endParaRPr sz="1350"/>
              </a:p>
            </p:txBody>
          </p:sp>
        </p:grpSp>
        <p:grpSp>
          <p:nvGrpSpPr>
            <p:cNvPr id="3" name="Group 2">
              <a:extLst>
                <a:ext uri="{FF2B5EF4-FFF2-40B4-BE49-F238E27FC236}">
                  <a16:creationId xmlns:a16="http://schemas.microsoft.com/office/drawing/2014/main" id="{A079E520-9426-406A-A4B3-F4D0C3DE8F72}"/>
                </a:ext>
              </a:extLst>
            </p:cNvPr>
            <p:cNvGrpSpPr/>
            <p:nvPr/>
          </p:nvGrpSpPr>
          <p:grpSpPr>
            <a:xfrm>
              <a:off x="3579750" y="4125903"/>
              <a:ext cx="1426612" cy="1473143"/>
              <a:chOff x="3579750" y="4125903"/>
              <a:chExt cx="1426612" cy="1473143"/>
            </a:xfrm>
          </p:grpSpPr>
          <p:pic>
            <p:nvPicPr>
              <p:cNvPr id="15" name="Shape 1581">
                <a:extLst>
                  <a:ext uri="{FF2B5EF4-FFF2-40B4-BE49-F238E27FC236}">
                    <a16:creationId xmlns:a16="http://schemas.microsoft.com/office/drawing/2014/main" id="{0DD907F4-860C-4CA1-B8DE-8FF9453A9EB5}"/>
                  </a:ext>
                </a:extLst>
              </p:cNvPr>
              <p:cNvPicPr preferRelativeResize="0"/>
              <p:nvPr/>
            </p:nvPicPr>
            <p:blipFill rotWithShape="1">
              <a:blip r:embed="rId4">
                <a:alphaModFix/>
              </a:blip>
              <a:srcRect/>
              <a:stretch/>
            </p:blipFill>
            <p:spPr>
              <a:xfrm>
                <a:off x="3812647" y="4125903"/>
                <a:ext cx="946272" cy="842963"/>
              </a:xfrm>
              <a:prstGeom prst="rect">
                <a:avLst/>
              </a:prstGeom>
              <a:noFill/>
              <a:ln>
                <a:noFill/>
              </a:ln>
              <a:effectLst>
                <a:outerShdw blurRad="50800" dist="38100" dir="2700000" algn="tl" rotWithShape="0">
                  <a:srgbClr val="000000">
                    <a:alpha val="40000"/>
                  </a:srgbClr>
                </a:outerShdw>
              </a:effectLst>
            </p:spPr>
          </p:pic>
          <p:sp>
            <p:nvSpPr>
              <p:cNvPr id="16" name="Shape 1582">
                <a:extLst>
                  <a:ext uri="{FF2B5EF4-FFF2-40B4-BE49-F238E27FC236}">
                    <a16:creationId xmlns:a16="http://schemas.microsoft.com/office/drawing/2014/main" id="{96FBAF38-BDD3-475C-B05C-CDF31717349C}"/>
                  </a:ext>
                </a:extLst>
              </p:cNvPr>
              <p:cNvSpPr txBox="1"/>
              <p:nvPr/>
            </p:nvSpPr>
            <p:spPr>
              <a:xfrm>
                <a:off x="3579750" y="5021984"/>
                <a:ext cx="1426612" cy="577062"/>
              </a:xfrm>
              <a:prstGeom prst="rect">
                <a:avLst/>
              </a:prstGeom>
              <a:noFill/>
              <a:ln>
                <a:noFill/>
              </a:ln>
            </p:spPr>
            <p:txBody>
              <a:bodyPr spcFirstLastPara="1" wrap="square" lIns="68569" tIns="34275" rIns="68569" bIns="34275" anchor="t" anchorCtr="0">
                <a:noAutofit/>
              </a:bodyPr>
              <a:lstStyle/>
              <a:p>
                <a:pPr algn="ctr"/>
                <a:r>
                  <a:rPr lang="en-US" sz="1650" dirty="0">
                    <a:solidFill>
                      <a:srgbClr val="000000"/>
                    </a:solidFill>
                    <a:latin typeface="Verdana"/>
                    <a:ea typeface="Verdana"/>
                    <a:cs typeface="Verdana"/>
                    <a:sym typeface="Verdana"/>
                  </a:rPr>
                  <a:t>Hearing impairment</a:t>
                </a:r>
                <a:endParaRPr sz="1350" dirty="0"/>
              </a:p>
            </p:txBody>
          </p:sp>
        </p:grpSp>
        <p:grpSp>
          <p:nvGrpSpPr>
            <p:cNvPr id="17" name="Shape 1583">
              <a:extLst>
                <a:ext uri="{FF2B5EF4-FFF2-40B4-BE49-F238E27FC236}">
                  <a16:creationId xmlns:a16="http://schemas.microsoft.com/office/drawing/2014/main" id="{BCCECB2F-E769-4971-A000-2B8EF7B3B7FA}"/>
                </a:ext>
              </a:extLst>
            </p:cNvPr>
            <p:cNvGrpSpPr/>
            <p:nvPr/>
          </p:nvGrpSpPr>
          <p:grpSpPr>
            <a:xfrm>
              <a:off x="7649835" y="1981169"/>
              <a:ext cx="1440839" cy="1438275"/>
              <a:chOff x="7046742" y="3772032"/>
              <a:chExt cx="2081403" cy="1917741"/>
            </a:xfrm>
          </p:grpSpPr>
          <p:pic>
            <p:nvPicPr>
              <p:cNvPr id="18" name="Shape 1584">
                <a:extLst>
                  <a:ext uri="{FF2B5EF4-FFF2-40B4-BE49-F238E27FC236}">
                    <a16:creationId xmlns:a16="http://schemas.microsoft.com/office/drawing/2014/main" id="{842715AF-5EC6-461F-AC41-BB36796DB86B}"/>
                  </a:ext>
                </a:extLst>
              </p:cNvPr>
              <p:cNvPicPr preferRelativeResize="0"/>
              <p:nvPr/>
            </p:nvPicPr>
            <p:blipFill rotWithShape="1">
              <a:blip r:embed="rId5">
                <a:alphaModFix/>
              </a:blip>
              <a:srcRect/>
              <a:stretch/>
            </p:blipFill>
            <p:spPr>
              <a:xfrm>
                <a:off x="7046742" y="3772032"/>
                <a:ext cx="1851196" cy="1123974"/>
              </a:xfrm>
              <a:prstGeom prst="rect">
                <a:avLst/>
              </a:prstGeom>
              <a:noFill/>
              <a:ln>
                <a:noFill/>
              </a:ln>
              <a:effectLst>
                <a:outerShdw blurRad="50800" dist="38100" dir="2700000" algn="tl" rotWithShape="0">
                  <a:srgbClr val="000000">
                    <a:alpha val="40000"/>
                  </a:srgbClr>
                </a:outerShdw>
              </a:effectLst>
            </p:spPr>
          </p:pic>
          <p:sp>
            <p:nvSpPr>
              <p:cNvPr id="19" name="Shape 1585">
                <a:extLst>
                  <a:ext uri="{FF2B5EF4-FFF2-40B4-BE49-F238E27FC236}">
                    <a16:creationId xmlns:a16="http://schemas.microsoft.com/office/drawing/2014/main" id="{4778B02C-B12A-4A57-A0F2-1D511C652841}"/>
                  </a:ext>
                </a:extLst>
              </p:cNvPr>
              <p:cNvSpPr txBox="1"/>
              <p:nvPr/>
            </p:nvSpPr>
            <p:spPr>
              <a:xfrm>
                <a:off x="7108649" y="4920332"/>
                <a:ext cx="2019496" cy="769441"/>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Intellectual disability</a:t>
                </a:r>
                <a:endParaRPr sz="1350"/>
              </a:p>
            </p:txBody>
          </p:sp>
        </p:grpSp>
        <p:grpSp>
          <p:nvGrpSpPr>
            <p:cNvPr id="20" name="Shape 1586">
              <a:extLst>
                <a:ext uri="{FF2B5EF4-FFF2-40B4-BE49-F238E27FC236}">
                  <a16:creationId xmlns:a16="http://schemas.microsoft.com/office/drawing/2014/main" id="{92EADC48-C827-4040-9CF6-C9BE64F132D0}"/>
                </a:ext>
              </a:extLst>
            </p:cNvPr>
            <p:cNvGrpSpPr/>
            <p:nvPr/>
          </p:nvGrpSpPr>
          <p:grpSpPr>
            <a:xfrm>
              <a:off x="515429" y="1174057"/>
              <a:ext cx="1557962" cy="1443038"/>
              <a:chOff x="531169" y="1878722"/>
              <a:chExt cx="2250351" cy="1922951"/>
            </a:xfrm>
          </p:grpSpPr>
          <p:pic>
            <p:nvPicPr>
              <p:cNvPr id="21" name="Shape 1587">
                <a:extLst>
                  <a:ext uri="{FF2B5EF4-FFF2-40B4-BE49-F238E27FC236}">
                    <a16:creationId xmlns:a16="http://schemas.microsoft.com/office/drawing/2014/main" id="{A33308A0-1173-4FE0-A798-8B7EC07A444E}"/>
                  </a:ext>
                </a:extLst>
              </p:cNvPr>
              <p:cNvPicPr preferRelativeResize="0"/>
              <p:nvPr/>
            </p:nvPicPr>
            <p:blipFill rotWithShape="1">
              <a:blip r:embed="rId6">
                <a:alphaModFix/>
              </a:blip>
              <a:srcRect/>
              <a:stretch/>
            </p:blipFill>
            <p:spPr>
              <a:xfrm>
                <a:off x="598745" y="1878722"/>
                <a:ext cx="2182775" cy="1040805"/>
              </a:xfrm>
              <a:prstGeom prst="rect">
                <a:avLst/>
              </a:prstGeom>
              <a:noFill/>
              <a:ln>
                <a:noFill/>
              </a:ln>
              <a:effectLst>
                <a:outerShdw blurRad="50800" dist="38100" dir="2700000" algn="tl" rotWithShape="0">
                  <a:srgbClr val="000000">
                    <a:alpha val="40000"/>
                  </a:srgbClr>
                </a:outerShdw>
              </a:effectLst>
            </p:spPr>
          </p:pic>
          <p:sp>
            <p:nvSpPr>
              <p:cNvPr id="22" name="Shape 1588">
                <a:extLst>
                  <a:ext uri="{FF2B5EF4-FFF2-40B4-BE49-F238E27FC236}">
                    <a16:creationId xmlns:a16="http://schemas.microsoft.com/office/drawing/2014/main" id="{6ADD642B-4DE9-4B93-B34A-10F18F792D15}"/>
                  </a:ext>
                </a:extLst>
              </p:cNvPr>
              <p:cNvSpPr txBox="1"/>
              <p:nvPr/>
            </p:nvSpPr>
            <p:spPr>
              <a:xfrm>
                <a:off x="531169" y="3032232"/>
                <a:ext cx="2206314" cy="769441"/>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Multiple Disabilities</a:t>
                </a:r>
                <a:endParaRPr sz="1350"/>
              </a:p>
            </p:txBody>
          </p:sp>
        </p:grpSp>
        <p:grpSp>
          <p:nvGrpSpPr>
            <p:cNvPr id="23" name="Shape 1589">
              <a:extLst>
                <a:ext uri="{FF2B5EF4-FFF2-40B4-BE49-F238E27FC236}">
                  <a16:creationId xmlns:a16="http://schemas.microsoft.com/office/drawing/2014/main" id="{FB6C72C5-EA5D-4237-8671-6CFA5AAC6F86}"/>
                </a:ext>
              </a:extLst>
            </p:cNvPr>
            <p:cNvGrpSpPr/>
            <p:nvPr/>
          </p:nvGrpSpPr>
          <p:grpSpPr>
            <a:xfrm>
              <a:off x="2971992" y="540748"/>
              <a:ext cx="1545932" cy="1587104"/>
              <a:chOff x="2713191" y="313092"/>
              <a:chExt cx="2231809" cy="2116297"/>
            </a:xfrm>
          </p:grpSpPr>
          <p:pic>
            <p:nvPicPr>
              <p:cNvPr id="24" name="Shape 1590">
                <a:extLst>
                  <a:ext uri="{FF2B5EF4-FFF2-40B4-BE49-F238E27FC236}">
                    <a16:creationId xmlns:a16="http://schemas.microsoft.com/office/drawing/2014/main" id="{6F0BEA1F-C24C-4433-9052-25B6D81D7A5F}"/>
                  </a:ext>
                </a:extLst>
              </p:cNvPr>
              <p:cNvPicPr preferRelativeResize="0"/>
              <p:nvPr/>
            </p:nvPicPr>
            <p:blipFill rotWithShape="1">
              <a:blip r:embed="rId7">
                <a:alphaModFix/>
              </a:blip>
              <a:srcRect/>
              <a:stretch/>
            </p:blipFill>
            <p:spPr>
              <a:xfrm>
                <a:off x="3253637" y="313092"/>
                <a:ext cx="1150317" cy="1339951"/>
              </a:xfrm>
              <a:prstGeom prst="rect">
                <a:avLst/>
              </a:prstGeom>
              <a:noFill/>
              <a:ln>
                <a:noFill/>
              </a:ln>
              <a:effectLst>
                <a:outerShdw blurRad="50800" dist="38100" dir="2700000" algn="tl" rotWithShape="0">
                  <a:srgbClr val="000000">
                    <a:alpha val="40000"/>
                  </a:srgbClr>
                </a:outerShdw>
              </a:effectLst>
            </p:spPr>
          </p:pic>
          <p:sp>
            <p:nvSpPr>
              <p:cNvPr id="25" name="Shape 1591">
                <a:extLst>
                  <a:ext uri="{FF2B5EF4-FFF2-40B4-BE49-F238E27FC236}">
                    <a16:creationId xmlns:a16="http://schemas.microsoft.com/office/drawing/2014/main" id="{4DF0DC9B-AA1A-4E55-9374-602DF2088237}"/>
                  </a:ext>
                </a:extLst>
              </p:cNvPr>
              <p:cNvSpPr txBox="1"/>
              <p:nvPr/>
            </p:nvSpPr>
            <p:spPr>
              <a:xfrm>
                <a:off x="2713191" y="1659948"/>
                <a:ext cx="2231809" cy="769441"/>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Orthopedic impairment</a:t>
                </a:r>
                <a:endParaRPr sz="1350"/>
              </a:p>
            </p:txBody>
          </p:sp>
        </p:grpSp>
        <p:grpSp>
          <p:nvGrpSpPr>
            <p:cNvPr id="26" name="Shape 1592">
              <a:extLst>
                <a:ext uri="{FF2B5EF4-FFF2-40B4-BE49-F238E27FC236}">
                  <a16:creationId xmlns:a16="http://schemas.microsoft.com/office/drawing/2014/main" id="{54CE8340-D8AA-4999-A365-99E63A931857}"/>
                </a:ext>
              </a:extLst>
            </p:cNvPr>
            <p:cNvGrpSpPr/>
            <p:nvPr/>
          </p:nvGrpSpPr>
          <p:grpSpPr>
            <a:xfrm>
              <a:off x="4491150" y="836024"/>
              <a:ext cx="1526798" cy="1599009"/>
              <a:chOff x="5359156" y="258678"/>
              <a:chExt cx="2206314" cy="2131219"/>
            </a:xfrm>
          </p:grpSpPr>
          <p:pic>
            <p:nvPicPr>
              <p:cNvPr id="27" name="Shape 1593">
                <a:extLst>
                  <a:ext uri="{FF2B5EF4-FFF2-40B4-BE49-F238E27FC236}">
                    <a16:creationId xmlns:a16="http://schemas.microsoft.com/office/drawing/2014/main" id="{2D08E9A1-A6BF-47FB-9901-545CD73520A1}"/>
                  </a:ext>
                </a:extLst>
              </p:cNvPr>
              <p:cNvPicPr preferRelativeResize="0"/>
              <p:nvPr/>
            </p:nvPicPr>
            <p:blipFill rotWithShape="1">
              <a:blip r:embed="rId8">
                <a:alphaModFix/>
              </a:blip>
              <a:srcRect/>
              <a:stretch/>
            </p:blipFill>
            <p:spPr>
              <a:xfrm>
                <a:off x="5820063" y="258678"/>
                <a:ext cx="968787" cy="1328243"/>
              </a:xfrm>
              <a:prstGeom prst="rect">
                <a:avLst/>
              </a:prstGeom>
              <a:noFill/>
              <a:ln>
                <a:noFill/>
              </a:ln>
              <a:effectLst>
                <a:outerShdw blurRad="50800" dist="38100" dir="2700000" algn="tl" rotWithShape="0">
                  <a:srgbClr val="000000">
                    <a:alpha val="40000"/>
                  </a:srgbClr>
                </a:outerShdw>
              </a:effectLst>
            </p:spPr>
          </p:pic>
          <p:sp>
            <p:nvSpPr>
              <p:cNvPr id="28" name="Shape 1594">
                <a:extLst>
                  <a:ext uri="{FF2B5EF4-FFF2-40B4-BE49-F238E27FC236}">
                    <a16:creationId xmlns:a16="http://schemas.microsoft.com/office/drawing/2014/main" id="{2E24BD90-63F8-46FC-AB3A-FC2D77A1E15F}"/>
                  </a:ext>
                </a:extLst>
              </p:cNvPr>
              <p:cNvSpPr txBox="1"/>
              <p:nvPr/>
            </p:nvSpPr>
            <p:spPr>
              <a:xfrm>
                <a:off x="5359156" y="1620456"/>
                <a:ext cx="2206314" cy="769441"/>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Other health impairment</a:t>
                </a:r>
                <a:endParaRPr sz="1350"/>
              </a:p>
            </p:txBody>
          </p:sp>
        </p:grpSp>
        <p:grpSp>
          <p:nvGrpSpPr>
            <p:cNvPr id="29" name="Shape 1595">
              <a:extLst>
                <a:ext uri="{FF2B5EF4-FFF2-40B4-BE49-F238E27FC236}">
                  <a16:creationId xmlns:a16="http://schemas.microsoft.com/office/drawing/2014/main" id="{FBDBEF3D-DEEB-4679-A127-367DB21C3F97}"/>
                </a:ext>
              </a:extLst>
            </p:cNvPr>
            <p:cNvGrpSpPr/>
            <p:nvPr/>
          </p:nvGrpSpPr>
          <p:grpSpPr>
            <a:xfrm>
              <a:off x="6562290" y="4339802"/>
              <a:ext cx="1189446" cy="1870472"/>
              <a:chOff x="7778815" y="1363761"/>
              <a:chExt cx="1717485" cy="2494112"/>
            </a:xfrm>
          </p:grpSpPr>
          <p:pic>
            <p:nvPicPr>
              <p:cNvPr id="30" name="Shape 1596">
                <a:extLst>
                  <a:ext uri="{FF2B5EF4-FFF2-40B4-BE49-F238E27FC236}">
                    <a16:creationId xmlns:a16="http://schemas.microsoft.com/office/drawing/2014/main" id="{05D240D3-2511-418C-BE42-AFA6F3798A60}"/>
                  </a:ext>
                </a:extLst>
              </p:cNvPr>
              <p:cNvPicPr preferRelativeResize="0"/>
              <p:nvPr/>
            </p:nvPicPr>
            <p:blipFill rotWithShape="1">
              <a:blip r:embed="rId9">
                <a:alphaModFix/>
              </a:blip>
              <a:srcRect/>
              <a:stretch/>
            </p:blipFill>
            <p:spPr>
              <a:xfrm>
                <a:off x="8218814" y="1363761"/>
                <a:ext cx="710950" cy="1385971"/>
              </a:xfrm>
              <a:prstGeom prst="rect">
                <a:avLst/>
              </a:prstGeom>
              <a:noFill/>
              <a:ln>
                <a:noFill/>
              </a:ln>
              <a:effectLst>
                <a:outerShdw blurRad="50800" dist="38100" dir="2700000" algn="tl" rotWithShape="0">
                  <a:srgbClr val="000000">
                    <a:alpha val="40000"/>
                  </a:srgbClr>
                </a:outerShdw>
              </a:effectLst>
            </p:spPr>
          </p:pic>
          <p:sp>
            <p:nvSpPr>
              <p:cNvPr id="31" name="Shape 1597">
                <a:extLst>
                  <a:ext uri="{FF2B5EF4-FFF2-40B4-BE49-F238E27FC236}">
                    <a16:creationId xmlns:a16="http://schemas.microsoft.com/office/drawing/2014/main" id="{64F412FD-04DA-4A90-AB33-CFFAC17326CC}"/>
                  </a:ext>
                </a:extLst>
              </p:cNvPr>
              <p:cNvSpPr txBox="1"/>
              <p:nvPr/>
            </p:nvSpPr>
            <p:spPr>
              <a:xfrm>
                <a:off x="7778815" y="2749877"/>
                <a:ext cx="1717485" cy="1107996"/>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Specific learning disability</a:t>
                </a:r>
                <a:endParaRPr sz="1350"/>
              </a:p>
            </p:txBody>
          </p:sp>
        </p:grpSp>
        <p:grpSp>
          <p:nvGrpSpPr>
            <p:cNvPr id="4" name="Group 3">
              <a:extLst>
                <a:ext uri="{FF2B5EF4-FFF2-40B4-BE49-F238E27FC236}">
                  <a16:creationId xmlns:a16="http://schemas.microsoft.com/office/drawing/2014/main" id="{04EB020E-5EEB-4DAC-B190-DDF1EE06EBAA}"/>
                </a:ext>
              </a:extLst>
            </p:cNvPr>
            <p:cNvGrpSpPr/>
            <p:nvPr/>
          </p:nvGrpSpPr>
          <p:grpSpPr>
            <a:xfrm>
              <a:off x="2122895" y="4389032"/>
              <a:ext cx="1528318" cy="1786706"/>
              <a:chOff x="2122895" y="4389032"/>
              <a:chExt cx="1528318" cy="1786706"/>
            </a:xfrm>
          </p:grpSpPr>
          <p:pic>
            <p:nvPicPr>
              <p:cNvPr id="33" name="Shape 1599">
                <a:extLst>
                  <a:ext uri="{FF2B5EF4-FFF2-40B4-BE49-F238E27FC236}">
                    <a16:creationId xmlns:a16="http://schemas.microsoft.com/office/drawing/2014/main" id="{98334C9A-7AF3-44E8-B95F-3AB86C054269}"/>
                  </a:ext>
                </a:extLst>
              </p:cNvPr>
              <p:cNvPicPr preferRelativeResize="0"/>
              <p:nvPr/>
            </p:nvPicPr>
            <p:blipFill rotWithShape="1">
              <a:blip r:embed="rId10">
                <a:alphaModFix/>
              </a:blip>
              <a:srcRect/>
              <a:stretch/>
            </p:blipFill>
            <p:spPr>
              <a:xfrm>
                <a:off x="2431813" y="4389032"/>
                <a:ext cx="661621" cy="963215"/>
              </a:xfrm>
              <a:prstGeom prst="rect">
                <a:avLst/>
              </a:prstGeom>
              <a:noFill/>
              <a:ln>
                <a:noFill/>
              </a:ln>
              <a:effectLst>
                <a:outerShdw blurRad="50800" dist="38100" dir="2700000" algn="tl" rotWithShape="0">
                  <a:srgbClr val="000000">
                    <a:alpha val="40000"/>
                  </a:srgbClr>
                </a:outerShdw>
              </a:effectLst>
            </p:spPr>
          </p:pic>
          <p:sp>
            <p:nvSpPr>
              <p:cNvPr id="34" name="Shape 1600">
                <a:extLst>
                  <a:ext uri="{FF2B5EF4-FFF2-40B4-BE49-F238E27FC236}">
                    <a16:creationId xmlns:a16="http://schemas.microsoft.com/office/drawing/2014/main" id="{50BD1A57-240D-4008-80E2-374627374D61}"/>
                  </a:ext>
                </a:extLst>
              </p:cNvPr>
              <p:cNvSpPr txBox="1"/>
              <p:nvPr/>
            </p:nvSpPr>
            <p:spPr>
              <a:xfrm>
                <a:off x="2122895" y="5345106"/>
                <a:ext cx="1528318" cy="830632"/>
              </a:xfrm>
              <a:prstGeom prst="rect">
                <a:avLst/>
              </a:prstGeom>
              <a:noFill/>
              <a:ln>
                <a:noFill/>
              </a:ln>
            </p:spPr>
            <p:txBody>
              <a:bodyPr spcFirstLastPara="1" wrap="square" lIns="68569" tIns="34275" rIns="68569" bIns="34275" anchor="t" anchorCtr="0">
                <a:noAutofit/>
              </a:bodyPr>
              <a:lstStyle/>
              <a:p>
                <a:pPr algn="ctr"/>
                <a:r>
                  <a:rPr lang="en-US" sz="1650" dirty="0">
                    <a:solidFill>
                      <a:srgbClr val="000000"/>
                    </a:solidFill>
                    <a:latin typeface="Verdana"/>
                    <a:ea typeface="Verdana"/>
                    <a:cs typeface="Verdana"/>
                    <a:sym typeface="Verdana"/>
                  </a:rPr>
                  <a:t>Speech or language impairment</a:t>
                </a:r>
                <a:endParaRPr sz="1350" dirty="0"/>
              </a:p>
            </p:txBody>
          </p:sp>
        </p:grpSp>
        <p:grpSp>
          <p:nvGrpSpPr>
            <p:cNvPr id="35" name="Shape 1601">
              <a:extLst>
                <a:ext uri="{FF2B5EF4-FFF2-40B4-BE49-F238E27FC236}">
                  <a16:creationId xmlns:a16="http://schemas.microsoft.com/office/drawing/2014/main" id="{A928F0CE-1D8D-4539-BD36-BDB70870E18A}"/>
                </a:ext>
              </a:extLst>
            </p:cNvPr>
            <p:cNvGrpSpPr/>
            <p:nvPr/>
          </p:nvGrpSpPr>
          <p:grpSpPr>
            <a:xfrm>
              <a:off x="-59679" y="2606586"/>
              <a:ext cx="1526462" cy="1706699"/>
              <a:chOff x="4271861" y="4170593"/>
              <a:chExt cx="2206314" cy="2273798"/>
            </a:xfrm>
          </p:grpSpPr>
          <p:sp>
            <p:nvSpPr>
              <p:cNvPr id="36" name="Shape 1602">
                <a:extLst>
                  <a:ext uri="{FF2B5EF4-FFF2-40B4-BE49-F238E27FC236}">
                    <a16:creationId xmlns:a16="http://schemas.microsoft.com/office/drawing/2014/main" id="{0CC1CA65-BDF9-4783-A671-5CC63F21B3F3}"/>
                  </a:ext>
                </a:extLst>
              </p:cNvPr>
              <p:cNvSpPr txBox="1"/>
              <p:nvPr/>
            </p:nvSpPr>
            <p:spPr>
              <a:xfrm>
                <a:off x="4271861" y="5337271"/>
                <a:ext cx="2206314" cy="1107120"/>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Traumatic brain</a:t>
                </a:r>
                <a:endParaRPr sz="1350"/>
              </a:p>
              <a:p>
                <a:pPr algn="ctr"/>
                <a:r>
                  <a:rPr lang="en-US" sz="1650">
                    <a:solidFill>
                      <a:srgbClr val="000000"/>
                    </a:solidFill>
                    <a:latin typeface="Verdana"/>
                    <a:ea typeface="Verdana"/>
                    <a:cs typeface="Verdana"/>
                    <a:sym typeface="Verdana"/>
                  </a:rPr>
                  <a:t>injury</a:t>
                </a:r>
                <a:endParaRPr sz="1350"/>
              </a:p>
            </p:txBody>
          </p:sp>
          <p:pic>
            <p:nvPicPr>
              <p:cNvPr id="37" name="Shape 1603">
                <a:extLst>
                  <a:ext uri="{FF2B5EF4-FFF2-40B4-BE49-F238E27FC236}">
                    <a16:creationId xmlns:a16="http://schemas.microsoft.com/office/drawing/2014/main" id="{03CA5F4F-40B5-4167-9C1D-31F97EC74936}"/>
                  </a:ext>
                </a:extLst>
              </p:cNvPr>
              <p:cNvPicPr preferRelativeResize="0"/>
              <p:nvPr/>
            </p:nvPicPr>
            <p:blipFill rotWithShape="1">
              <a:blip r:embed="rId11">
                <a:alphaModFix/>
              </a:blip>
              <a:srcRect/>
              <a:stretch/>
            </p:blipFill>
            <p:spPr>
              <a:xfrm>
                <a:off x="4778452" y="4170593"/>
                <a:ext cx="1131030" cy="1167476"/>
              </a:xfrm>
              <a:prstGeom prst="rect">
                <a:avLst/>
              </a:prstGeom>
              <a:noFill/>
              <a:ln>
                <a:noFill/>
              </a:ln>
              <a:effectLst>
                <a:outerShdw blurRad="50800" dist="38100" dir="2700000" algn="tl" rotWithShape="0">
                  <a:srgbClr val="000000">
                    <a:alpha val="40000"/>
                  </a:srgbClr>
                </a:outerShdw>
              </a:effectLst>
            </p:spPr>
          </p:pic>
        </p:grpSp>
        <p:grpSp>
          <p:nvGrpSpPr>
            <p:cNvPr id="38" name="Shape 1604">
              <a:extLst>
                <a:ext uri="{FF2B5EF4-FFF2-40B4-BE49-F238E27FC236}">
                  <a16:creationId xmlns:a16="http://schemas.microsoft.com/office/drawing/2014/main" id="{994714BE-E22C-4BF7-8277-29C6CCAEDAB2}"/>
                </a:ext>
              </a:extLst>
            </p:cNvPr>
            <p:cNvGrpSpPr/>
            <p:nvPr/>
          </p:nvGrpSpPr>
          <p:grpSpPr>
            <a:xfrm>
              <a:off x="7689310" y="3496270"/>
              <a:ext cx="1528250" cy="2013347"/>
              <a:chOff x="7017943" y="3949478"/>
              <a:chExt cx="2206314" cy="2684513"/>
            </a:xfrm>
          </p:grpSpPr>
          <p:pic>
            <p:nvPicPr>
              <p:cNvPr id="39" name="Shape 1605">
                <a:extLst>
                  <a:ext uri="{FF2B5EF4-FFF2-40B4-BE49-F238E27FC236}">
                    <a16:creationId xmlns:a16="http://schemas.microsoft.com/office/drawing/2014/main" id="{894394E1-909A-40E2-A3B8-13FC8E293796}"/>
                  </a:ext>
                </a:extLst>
              </p:cNvPr>
              <p:cNvPicPr preferRelativeResize="0"/>
              <p:nvPr/>
            </p:nvPicPr>
            <p:blipFill rotWithShape="1">
              <a:blip r:embed="rId12">
                <a:alphaModFix/>
              </a:blip>
              <a:srcRect/>
              <a:stretch/>
            </p:blipFill>
            <p:spPr>
              <a:xfrm>
                <a:off x="7255203" y="3949478"/>
                <a:ext cx="1559695" cy="1220810"/>
              </a:xfrm>
              <a:prstGeom prst="rect">
                <a:avLst/>
              </a:prstGeom>
              <a:noFill/>
              <a:ln>
                <a:noFill/>
              </a:ln>
              <a:effectLst>
                <a:outerShdw blurRad="50800" dist="38100" dir="2700000" algn="tl" rotWithShape="0">
                  <a:srgbClr val="000000">
                    <a:alpha val="40000"/>
                  </a:srgbClr>
                </a:outerShdw>
              </a:effectLst>
            </p:spPr>
          </p:pic>
          <p:sp>
            <p:nvSpPr>
              <p:cNvPr id="40" name="Shape 1606">
                <a:extLst>
                  <a:ext uri="{FF2B5EF4-FFF2-40B4-BE49-F238E27FC236}">
                    <a16:creationId xmlns:a16="http://schemas.microsoft.com/office/drawing/2014/main" id="{16FE7427-5962-40EB-BA5B-AB76EEE6DD91}"/>
                  </a:ext>
                </a:extLst>
              </p:cNvPr>
              <p:cNvSpPr txBox="1"/>
              <p:nvPr/>
            </p:nvSpPr>
            <p:spPr>
              <a:xfrm>
                <a:off x="7017943" y="5187442"/>
                <a:ext cx="2206314" cy="1446549"/>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Visual impairment (including blindness)</a:t>
                </a:r>
                <a:endParaRPr sz="1350"/>
              </a:p>
            </p:txBody>
          </p:sp>
        </p:grpSp>
        <p:grpSp>
          <p:nvGrpSpPr>
            <p:cNvPr id="41" name="Shape 1608">
              <a:extLst>
                <a:ext uri="{FF2B5EF4-FFF2-40B4-BE49-F238E27FC236}">
                  <a16:creationId xmlns:a16="http://schemas.microsoft.com/office/drawing/2014/main" id="{E3D71045-D1BB-4440-81ED-0043E36FD52A}"/>
                </a:ext>
              </a:extLst>
            </p:cNvPr>
            <p:cNvGrpSpPr/>
            <p:nvPr/>
          </p:nvGrpSpPr>
          <p:grpSpPr>
            <a:xfrm>
              <a:off x="4983998" y="4214696"/>
              <a:ext cx="1827345" cy="1504950"/>
              <a:chOff x="7017941" y="3949478"/>
              <a:chExt cx="2639741" cy="2007712"/>
            </a:xfrm>
          </p:grpSpPr>
          <p:pic>
            <p:nvPicPr>
              <p:cNvPr id="42" name="Shape 1609">
                <a:extLst>
                  <a:ext uri="{FF2B5EF4-FFF2-40B4-BE49-F238E27FC236}">
                    <a16:creationId xmlns:a16="http://schemas.microsoft.com/office/drawing/2014/main" id="{09C647EA-1D64-4515-BF8C-8482BE7F73A5}"/>
                  </a:ext>
                </a:extLst>
              </p:cNvPr>
              <p:cNvPicPr preferRelativeResize="0"/>
              <p:nvPr/>
            </p:nvPicPr>
            <p:blipFill rotWithShape="1">
              <a:blip r:embed="rId12">
                <a:alphaModFix/>
              </a:blip>
              <a:srcRect/>
              <a:stretch/>
            </p:blipFill>
            <p:spPr>
              <a:xfrm>
                <a:off x="7255576" y="3949478"/>
                <a:ext cx="1560656" cy="1221465"/>
              </a:xfrm>
              <a:prstGeom prst="rect">
                <a:avLst/>
              </a:prstGeom>
              <a:noFill/>
              <a:ln>
                <a:noFill/>
              </a:ln>
              <a:effectLst>
                <a:outerShdw blurRad="50800" dist="38100" dir="2700000" algn="tl" rotWithShape="0">
                  <a:srgbClr val="000000">
                    <a:alpha val="40000"/>
                  </a:srgbClr>
                </a:outerShdw>
              </a:effectLst>
            </p:spPr>
          </p:pic>
          <p:sp>
            <p:nvSpPr>
              <p:cNvPr id="43" name="Shape 1610">
                <a:extLst>
                  <a:ext uri="{FF2B5EF4-FFF2-40B4-BE49-F238E27FC236}">
                    <a16:creationId xmlns:a16="http://schemas.microsoft.com/office/drawing/2014/main" id="{95CE1DDA-5AA4-40B7-AE77-388AED0293BE}"/>
                  </a:ext>
                </a:extLst>
              </p:cNvPr>
              <p:cNvSpPr txBox="1"/>
              <p:nvPr/>
            </p:nvSpPr>
            <p:spPr>
              <a:xfrm>
                <a:off x="7017941" y="5187441"/>
                <a:ext cx="2639741" cy="769749"/>
              </a:xfrm>
              <a:prstGeom prst="rect">
                <a:avLst/>
              </a:prstGeom>
              <a:noFill/>
              <a:ln>
                <a:noFill/>
              </a:ln>
            </p:spPr>
            <p:txBody>
              <a:bodyPr spcFirstLastPara="1" wrap="square" lIns="68569" tIns="34275" rIns="68569" bIns="34275" anchor="t" anchorCtr="0">
                <a:noAutofit/>
              </a:bodyPr>
              <a:lstStyle/>
              <a:p>
                <a:pPr algn="ctr"/>
                <a:r>
                  <a:rPr lang="en-US" sz="1650">
                    <a:solidFill>
                      <a:srgbClr val="000000"/>
                    </a:solidFill>
                    <a:latin typeface="Verdana"/>
                    <a:ea typeface="Verdana"/>
                    <a:cs typeface="Verdana"/>
                    <a:sym typeface="Verdana"/>
                  </a:rPr>
                  <a:t>Developmental</a:t>
                </a:r>
                <a:br>
                  <a:rPr lang="en-US" sz="1650">
                    <a:solidFill>
                      <a:srgbClr val="000000"/>
                    </a:solidFill>
                    <a:latin typeface="Verdana"/>
                    <a:ea typeface="Verdana"/>
                    <a:cs typeface="Verdana"/>
                    <a:sym typeface="Verdana"/>
                  </a:rPr>
                </a:br>
                <a:r>
                  <a:rPr lang="en-US" sz="1650">
                    <a:solidFill>
                      <a:srgbClr val="000000"/>
                    </a:solidFill>
                    <a:latin typeface="Verdana"/>
                    <a:ea typeface="Verdana"/>
                    <a:cs typeface="Verdana"/>
                    <a:sym typeface="Verdana"/>
                  </a:rPr>
                  <a:t>delay</a:t>
                </a:r>
                <a:endParaRPr sz="1350"/>
              </a:p>
            </p:txBody>
          </p:sp>
        </p:grpSp>
        <p:grpSp>
          <p:nvGrpSpPr>
            <p:cNvPr id="44" name="Shape 1611">
              <a:extLst>
                <a:ext uri="{FF2B5EF4-FFF2-40B4-BE49-F238E27FC236}">
                  <a16:creationId xmlns:a16="http://schemas.microsoft.com/office/drawing/2014/main" id="{36DFF7EF-FE37-4A3A-87A4-A7E01758F0C5}"/>
                </a:ext>
              </a:extLst>
            </p:cNvPr>
            <p:cNvGrpSpPr/>
            <p:nvPr/>
          </p:nvGrpSpPr>
          <p:grpSpPr>
            <a:xfrm>
              <a:off x="5686661" y="666221"/>
              <a:ext cx="1703324" cy="1166356"/>
              <a:chOff x="3994221" y="718704"/>
              <a:chExt cx="2459156" cy="1555506"/>
            </a:xfrm>
          </p:grpSpPr>
          <p:pic>
            <p:nvPicPr>
              <p:cNvPr id="45" name="Shape 1612">
                <a:extLst>
                  <a:ext uri="{FF2B5EF4-FFF2-40B4-BE49-F238E27FC236}">
                    <a16:creationId xmlns:a16="http://schemas.microsoft.com/office/drawing/2014/main" id="{E6B503B2-02B2-41B8-8D97-571F4087D2F7}"/>
                  </a:ext>
                </a:extLst>
              </p:cNvPr>
              <p:cNvPicPr preferRelativeResize="0"/>
              <p:nvPr/>
            </p:nvPicPr>
            <p:blipFill rotWithShape="1">
              <a:blip r:embed="rId13">
                <a:alphaModFix/>
              </a:blip>
              <a:srcRect/>
              <a:stretch/>
            </p:blipFill>
            <p:spPr>
              <a:xfrm>
                <a:off x="4360487" y="718704"/>
                <a:ext cx="1210671" cy="1124214"/>
              </a:xfrm>
              <a:prstGeom prst="rect">
                <a:avLst/>
              </a:prstGeom>
              <a:noFill/>
              <a:ln>
                <a:noFill/>
              </a:ln>
              <a:effectLst>
                <a:outerShdw blurRad="50800" dist="38100" dir="2700000" algn="tl" rotWithShape="0">
                  <a:srgbClr val="000000">
                    <a:alpha val="40000"/>
                  </a:srgbClr>
                </a:outerShdw>
              </a:effectLst>
            </p:spPr>
          </p:pic>
          <p:sp>
            <p:nvSpPr>
              <p:cNvPr id="46" name="Shape 1613">
                <a:extLst>
                  <a:ext uri="{FF2B5EF4-FFF2-40B4-BE49-F238E27FC236}">
                    <a16:creationId xmlns:a16="http://schemas.microsoft.com/office/drawing/2014/main" id="{3D1C7672-1D4D-4AD6-98DB-29456E7DD491}"/>
                  </a:ext>
                </a:extLst>
              </p:cNvPr>
              <p:cNvSpPr txBox="1"/>
              <p:nvPr/>
            </p:nvSpPr>
            <p:spPr>
              <a:xfrm>
                <a:off x="3994221" y="1843324"/>
                <a:ext cx="2459156" cy="430886"/>
              </a:xfrm>
              <a:prstGeom prst="rect">
                <a:avLst/>
              </a:prstGeom>
              <a:noFill/>
              <a:ln>
                <a:noFill/>
              </a:ln>
            </p:spPr>
            <p:txBody>
              <a:bodyPr spcFirstLastPara="1" wrap="square" lIns="68569" tIns="34275" rIns="68569" bIns="34275" anchor="t" anchorCtr="0">
                <a:noAutofit/>
              </a:bodyPr>
              <a:lstStyle/>
              <a:p>
                <a:r>
                  <a:rPr lang="en-US" sz="1650">
                    <a:solidFill>
                      <a:srgbClr val="000000"/>
                    </a:solidFill>
                    <a:latin typeface="Verdana"/>
                    <a:ea typeface="Verdana"/>
                    <a:cs typeface="Verdana"/>
                    <a:sym typeface="Verdana"/>
                  </a:rPr>
                  <a:t>Deaf-blindness</a:t>
                </a:r>
                <a:endParaRPr sz="1350"/>
              </a:p>
            </p:txBody>
          </p:sp>
        </p:grpSp>
        <p:grpSp>
          <p:nvGrpSpPr>
            <p:cNvPr id="47" name="Shape 1614">
              <a:extLst>
                <a:ext uri="{FF2B5EF4-FFF2-40B4-BE49-F238E27FC236}">
                  <a16:creationId xmlns:a16="http://schemas.microsoft.com/office/drawing/2014/main" id="{717A3657-8AF3-4BD2-A428-F1CE7AD4C9A3}"/>
                </a:ext>
              </a:extLst>
            </p:cNvPr>
            <p:cNvGrpSpPr/>
            <p:nvPr/>
          </p:nvGrpSpPr>
          <p:grpSpPr>
            <a:xfrm>
              <a:off x="2285440" y="1536487"/>
              <a:ext cx="903219" cy="1166356"/>
              <a:chOff x="2033417" y="1511848"/>
              <a:chExt cx="1303998" cy="1555505"/>
            </a:xfrm>
          </p:grpSpPr>
          <p:pic>
            <p:nvPicPr>
              <p:cNvPr id="48" name="Shape 1615">
                <a:extLst>
                  <a:ext uri="{FF2B5EF4-FFF2-40B4-BE49-F238E27FC236}">
                    <a16:creationId xmlns:a16="http://schemas.microsoft.com/office/drawing/2014/main" id="{51E75AFD-0CA3-4291-B234-AB27741734C9}"/>
                  </a:ext>
                </a:extLst>
              </p:cNvPr>
              <p:cNvPicPr preferRelativeResize="0"/>
              <p:nvPr/>
            </p:nvPicPr>
            <p:blipFill rotWithShape="1">
              <a:blip r:embed="rId14">
                <a:alphaModFix/>
              </a:blip>
              <a:srcRect/>
              <a:stretch/>
            </p:blipFill>
            <p:spPr>
              <a:xfrm>
                <a:off x="2049008" y="1511848"/>
                <a:ext cx="931396" cy="1124214"/>
              </a:xfrm>
              <a:prstGeom prst="rect">
                <a:avLst/>
              </a:prstGeom>
              <a:noFill/>
              <a:ln>
                <a:noFill/>
              </a:ln>
              <a:effectLst>
                <a:outerShdw blurRad="50800" dist="38100" dir="2700000" algn="tl" rotWithShape="0">
                  <a:srgbClr val="000000">
                    <a:alpha val="40000"/>
                  </a:srgbClr>
                </a:outerShdw>
              </a:effectLst>
            </p:spPr>
          </p:pic>
          <p:sp>
            <p:nvSpPr>
              <p:cNvPr id="49" name="Shape 1616">
                <a:extLst>
                  <a:ext uri="{FF2B5EF4-FFF2-40B4-BE49-F238E27FC236}">
                    <a16:creationId xmlns:a16="http://schemas.microsoft.com/office/drawing/2014/main" id="{E13DB9DB-6DA5-40D0-A7BF-5B7B843AC0F1}"/>
                  </a:ext>
                </a:extLst>
              </p:cNvPr>
              <p:cNvSpPr txBox="1"/>
              <p:nvPr/>
            </p:nvSpPr>
            <p:spPr>
              <a:xfrm>
                <a:off x="2033417" y="2636466"/>
                <a:ext cx="1303998" cy="430887"/>
              </a:xfrm>
              <a:prstGeom prst="rect">
                <a:avLst/>
              </a:prstGeom>
              <a:noFill/>
              <a:ln>
                <a:noFill/>
              </a:ln>
            </p:spPr>
            <p:txBody>
              <a:bodyPr spcFirstLastPara="1" wrap="square" lIns="68569" tIns="34275" rIns="68569" bIns="34275" anchor="t" anchorCtr="0">
                <a:noAutofit/>
              </a:bodyPr>
              <a:lstStyle/>
              <a:p>
                <a:r>
                  <a:rPr lang="en-US" sz="1650">
                    <a:solidFill>
                      <a:srgbClr val="000000"/>
                    </a:solidFill>
                    <a:latin typeface="Verdana"/>
                    <a:ea typeface="Verdana"/>
                    <a:cs typeface="Verdana"/>
                    <a:sym typeface="Verdana"/>
                  </a:rPr>
                  <a:t>Autism</a:t>
                </a:r>
                <a:endParaRPr sz="1350"/>
              </a:p>
            </p:txBody>
          </p:sp>
        </p:grpSp>
      </p:grpSp>
    </p:spTree>
    <p:extLst>
      <p:ext uri="{BB962C8B-B14F-4D97-AF65-F5344CB8AC3E}">
        <p14:creationId xmlns:p14="http://schemas.microsoft.com/office/powerpoint/2010/main" val="21263959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a:latin typeface="+mn-lt"/>
              </a:rPr>
              <a:t>References – Slide 8</a:t>
            </a:r>
          </a:p>
        </p:txBody>
      </p:sp>
      <p:sp>
        <p:nvSpPr>
          <p:cNvPr id="6" name="Content Placeholder 5"/>
          <p:cNvSpPr>
            <a:spLocks noGrp="1"/>
          </p:cNvSpPr>
          <p:nvPr>
            <p:ph sz="half" idx="1"/>
          </p:nvPr>
        </p:nvSpPr>
        <p:spPr>
          <a:xfrm>
            <a:off x="541337" y="1323974"/>
            <a:ext cx="8389566" cy="4929869"/>
          </a:xfrm>
        </p:spPr>
        <p:txBody>
          <a:bodyPr/>
          <a:lstStyle/>
          <a:p>
            <a:pPr marL="457200" indent="-457200">
              <a:lnSpc>
                <a:spcPct val="100000"/>
              </a:lnSpc>
              <a:spcBef>
                <a:spcPts val="2400"/>
              </a:spcBef>
            </a:pPr>
            <a:r>
              <a:rPr lang="en-US" dirty="0"/>
              <a:t>U.S. Department of Education.  Static Tables.  Available online May 13, 2018: </a:t>
            </a:r>
            <a:r>
              <a:rPr lang="en-US" u="sng" dirty="0">
                <a:hlinkClick r:id="rId3"/>
              </a:rPr>
              <a:t>https://www2.ed.gov/programs/osepidea/618-data/static-tables/index.html</a:t>
            </a:r>
            <a:r>
              <a:rPr lang="en-US" dirty="0"/>
              <a:t>.  </a:t>
            </a:r>
          </a:p>
          <a:p>
            <a:pPr marL="457200" indent="-457200">
              <a:lnSpc>
                <a:spcPct val="100000"/>
              </a:lnSpc>
            </a:pPr>
            <a:endParaRPr lang="en-US" dirty="0"/>
          </a:p>
          <a:p>
            <a:pPr marL="457200" indent="-457200">
              <a:lnSpc>
                <a:spcPct val="100000"/>
              </a:lnSpc>
            </a:pPr>
            <a:r>
              <a:rPr lang="en-US" dirty="0"/>
              <a:t>National Center for Education Statistics (NCES). Children and Youth with Disabilities. Available online May 13, 2018: </a:t>
            </a:r>
            <a:r>
              <a:rPr lang="en-US" u="sng" dirty="0">
                <a:hlinkClick r:id="rId4"/>
              </a:rPr>
              <a:t>https://nces.ed.gov/programs/coe/indicator_cgg.asp</a:t>
            </a:r>
            <a:r>
              <a:rPr lang="en-US" dirty="0"/>
              <a:t>.</a:t>
            </a: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110</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22225637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044" y="2893241"/>
            <a:ext cx="4221187" cy="764359"/>
          </a:xfrm>
        </p:spPr>
        <p:txBody>
          <a:bodyPr/>
          <a:lstStyle/>
          <a:p>
            <a:r>
              <a:rPr lang="en-US" sz="3200" dirty="0">
                <a:latin typeface="+mn-lt"/>
              </a:rPr>
              <a:t>ALWAYS LEARNING</a:t>
            </a:r>
          </a:p>
        </p:txBody>
      </p:sp>
    </p:spTree>
    <p:extLst>
      <p:ext uri="{BB962C8B-B14F-4D97-AF65-F5344CB8AC3E}">
        <p14:creationId xmlns:p14="http://schemas.microsoft.com/office/powerpoint/2010/main" val="270646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8CA160-9FC6-4F11-8277-FE04442DA569}"/>
              </a:ext>
            </a:extLst>
          </p:cNvPr>
          <p:cNvSpPr>
            <a:spLocks noGrp="1"/>
          </p:cNvSpPr>
          <p:nvPr>
            <p:ph type="title"/>
          </p:nvPr>
        </p:nvSpPr>
        <p:spPr>
          <a:xfrm>
            <a:off x="541339" y="417601"/>
            <a:ext cx="7998504" cy="1115925"/>
          </a:xfrm>
        </p:spPr>
        <p:txBody>
          <a:bodyPr/>
          <a:lstStyle/>
          <a:p>
            <a:r>
              <a:rPr lang="en-US" sz="3400" dirty="0">
                <a:latin typeface="+mn-lt"/>
              </a:rPr>
              <a:t>Two Primary Categories of Disabilities</a:t>
            </a:r>
          </a:p>
        </p:txBody>
      </p:sp>
      <p:sp>
        <p:nvSpPr>
          <p:cNvPr id="7" name="Text Placeholder 6">
            <a:extLst>
              <a:ext uri="{FF2B5EF4-FFF2-40B4-BE49-F238E27FC236}">
                <a16:creationId xmlns:a16="http://schemas.microsoft.com/office/drawing/2014/main" id="{22F0B4AA-BA58-4D19-98B5-094B28A3846D}"/>
              </a:ext>
            </a:extLst>
          </p:cNvPr>
          <p:cNvSpPr>
            <a:spLocks noGrp="1"/>
          </p:cNvSpPr>
          <p:nvPr>
            <p:ph type="body" idx="1"/>
          </p:nvPr>
        </p:nvSpPr>
        <p:spPr/>
        <p:txBody>
          <a:bodyPr/>
          <a:lstStyle/>
          <a:p>
            <a:pPr marL="95250" indent="0">
              <a:buNone/>
            </a:pPr>
            <a:r>
              <a:rPr lang="en-US" dirty="0">
                <a:solidFill>
                  <a:schemeClr val="bg1"/>
                </a:solidFill>
              </a:rPr>
              <a:t>The two primary categories of disabilities are high incidence and low incidence.</a:t>
            </a:r>
          </a:p>
          <a:p>
            <a:pPr marL="95250" indent="0">
              <a:buNone/>
            </a:pPr>
            <a:r>
              <a:rPr lang="en-US" dirty="0">
                <a:solidFill>
                  <a:schemeClr val="bg1"/>
                </a:solidFill>
                <a:latin typeface="Calibri"/>
                <a:ea typeface="Calibri"/>
                <a:cs typeface="Calibri"/>
                <a:sym typeface="Calibri"/>
              </a:rPr>
              <a:t>According to the United States Department of Education’s IDEA, Part B data, in 2014-2015:</a:t>
            </a:r>
          </a:p>
          <a:p>
            <a:pPr marL="266700" indent="-171450">
              <a:buClr>
                <a:schemeClr val="bg1"/>
              </a:buClr>
              <a:buFont typeface="Arial" panose="020B0604020202020204" pitchFamily="34" charset="0"/>
              <a:buChar char="•"/>
            </a:pPr>
            <a:r>
              <a:rPr lang="en-US" dirty="0">
                <a:solidFill>
                  <a:schemeClr val="bg1"/>
                </a:solidFill>
                <a:latin typeface="Calibri"/>
                <a:ea typeface="Calibri"/>
                <a:cs typeface="Calibri"/>
                <a:sym typeface="Calibri"/>
              </a:rPr>
              <a:t>92.8% of students with disabilities have high incidence disabilities.  This simply means that there is a higher level of precedence of these types of disabilities.</a:t>
            </a:r>
          </a:p>
          <a:p>
            <a:pPr marL="266700" indent="-171450">
              <a:buClr>
                <a:schemeClr val="bg1"/>
              </a:buClr>
              <a:buFont typeface="Arial" panose="020B0604020202020204" pitchFamily="34" charset="0"/>
              <a:buChar char="•"/>
            </a:pPr>
            <a:r>
              <a:rPr lang="en-US" dirty="0">
                <a:solidFill>
                  <a:schemeClr val="bg1"/>
                </a:solidFill>
                <a:latin typeface="Calibri"/>
                <a:ea typeface="Calibri"/>
                <a:cs typeface="Calibri"/>
                <a:sym typeface="Calibri"/>
              </a:rPr>
              <a:t>7.2% of students with disabilities have low incidence disabilities.  This means that these types of disabilities are less common.</a:t>
            </a:r>
          </a:p>
        </p:txBody>
      </p:sp>
      <p:grpSp>
        <p:nvGrpSpPr>
          <p:cNvPr id="8" name="Group 7">
            <a:extLst>
              <a:ext uri="{FF2B5EF4-FFF2-40B4-BE49-F238E27FC236}">
                <a16:creationId xmlns:a16="http://schemas.microsoft.com/office/drawing/2014/main" id="{BD27F9C1-CDC2-489D-B2D6-0CA4C0E0E971}"/>
              </a:ext>
            </a:extLst>
          </p:cNvPr>
          <p:cNvGrpSpPr/>
          <p:nvPr/>
        </p:nvGrpSpPr>
        <p:grpSpPr>
          <a:xfrm>
            <a:off x="1601441" y="1510392"/>
            <a:ext cx="6039220" cy="4514849"/>
            <a:chOff x="1683086" y="1771650"/>
            <a:chExt cx="6039220" cy="4514849"/>
          </a:xfrm>
        </p:grpSpPr>
        <p:sp>
          <p:nvSpPr>
            <p:cNvPr id="9" name="Shape 1624">
              <a:extLst>
                <a:ext uri="{FF2B5EF4-FFF2-40B4-BE49-F238E27FC236}">
                  <a16:creationId xmlns:a16="http://schemas.microsoft.com/office/drawing/2014/main" id="{57B262FA-B0CD-4FC3-8C73-5A1C49BCDD93}"/>
                </a:ext>
              </a:extLst>
            </p:cNvPr>
            <p:cNvSpPr/>
            <p:nvPr/>
          </p:nvSpPr>
          <p:spPr>
            <a:xfrm>
              <a:off x="1683086" y="1798855"/>
              <a:ext cx="1641861" cy="3314700"/>
            </a:xfrm>
            <a:prstGeom prst="upArrow">
              <a:avLst>
                <a:gd name="adj1" fmla="val 50000"/>
                <a:gd name="adj2" fmla="val 50000"/>
              </a:avLst>
            </a:prstGeom>
            <a:solidFill>
              <a:schemeClr val="accent2"/>
            </a:solid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750" b="0" i="0" u="none" strike="noStrike" kern="0" cap="none" spc="0" normalizeH="0" baseline="0" noProof="0">
                <a:ln>
                  <a:noFill/>
                </a:ln>
                <a:solidFill>
                  <a:srgbClr val="007FA3"/>
                </a:solidFill>
                <a:effectLst/>
                <a:uLnTx/>
                <a:uFillTx/>
                <a:latin typeface="Verdana"/>
                <a:ea typeface="Verdana"/>
                <a:cs typeface="Verdana"/>
                <a:sym typeface="Verdana"/>
              </a:endParaRPr>
            </a:p>
          </p:txBody>
        </p:sp>
        <p:sp>
          <p:nvSpPr>
            <p:cNvPr id="10" name="Shape 1625">
              <a:extLst>
                <a:ext uri="{FF2B5EF4-FFF2-40B4-BE49-F238E27FC236}">
                  <a16:creationId xmlns:a16="http://schemas.microsoft.com/office/drawing/2014/main" id="{6FA55B14-5FAD-4549-AEF9-EEC46C1FDFCE}"/>
                </a:ext>
              </a:extLst>
            </p:cNvPr>
            <p:cNvSpPr txBox="1"/>
            <p:nvPr/>
          </p:nvSpPr>
          <p:spPr>
            <a:xfrm rot="16200000">
              <a:off x="789517" y="3381680"/>
              <a:ext cx="3429000" cy="484748"/>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700" b="1" i="0" u="none" strike="noStrike" kern="0" cap="none" spc="0" normalizeH="0" baseline="0" noProof="0" dirty="0">
                  <a:ln>
                    <a:noFill/>
                  </a:ln>
                  <a:solidFill>
                    <a:schemeClr val="bg1"/>
                  </a:solidFill>
                  <a:effectLst/>
                  <a:uLnTx/>
                  <a:uFillTx/>
                  <a:latin typeface="Arial"/>
                  <a:ea typeface="Arial"/>
                  <a:cs typeface="Arial"/>
                  <a:sym typeface="Arial"/>
                </a:rPr>
                <a:t>High</a:t>
              </a:r>
              <a:r>
                <a:rPr kumimoji="0" lang="en-US" sz="12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en-US" sz="2700" b="1" i="0" u="none" strike="noStrike" kern="0" cap="none" spc="0" normalizeH="0" baseline="0" noProof="0" dirty="0">
                  <a:ln>
                    <a:noFill/>
                  </a:ln>
                  <a:solidFill>
                    <a:schemeClr val="bg1"/>
                  </a:solidFill>
                  <a:effectLst/>
                  <a:uLnTx/>
                  <a:uFillTx/>
                  <a:latin typeface="Arial"/>
                  <a:ea typeface="Arial"/>
                  <a:cs typeface="Arial"/>
                  <a:sym typeface="Arial"/>
                </a:rPr>
                <a:t>Incidence</a:t>
              </a:r>
              <a:endParaRPr kumimoji="0" sz="12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1" name="Shape 1627">
              <a:extLst>
                <a:ext uri="{FF2B5EF4-FFF2-40B4-BE49-F238E27FC236}">
                  <a16:creationId xmlns:a16="http://schemas.microsoft.com/office/drawing/2014/main" id="{1179A064-187B-4117-B187-BE01DAA8E1D7}"/>
                </a:ext>
              </a:extLst>
            </p:cNvPr>
            <p:cNvSpPr/>
            <p:nvPr/>
          </p:nvSpPr>
          <p:spPr>
            <a:xfrm rot="10800000">
              <a:off x="5508945" y="1790700"/>
              <a:ext cx="1641861" cy="3314700"/>
            </a:xfrm>
            <a:prstGeom prst="upArrow">
              <a:avLst>
                <a:gd name="adj1" fmla="val 50000"/>
                <a:gd name="adj2" fmla="val 50000"/>
              </a:avLst>
            </a:prstGeom>
            <a:solidFill>
              <a:srgbClr val="C00000"/>
            </a:solid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750" b="0" i="0" u="none" strike="noStrike" kern="0" cap="none" spc="0" normalizeH="0" baseline="0" noProof="0">
                <a:ln>
                  <a:noFill/>
                </a:ln>
                <a:solidFill>
                  <a:srgbClr val="007FA3"/>
                </a:solidFill>
                <a:effectLst/>
                <a:uLnTx/>
                <a:uFillTx/>
                <a:latin typeface="Verdana"/>
                <a:ea typeface="Verdana"/>
                <a:cs typeface="Verdana"/>
                <a:sym typeface="Verdana"/>
              </a:endParaRPr>
            </a:p>
          </p:txBody>
        </p:sp>
        <p:sp>
          <p:nvSpPr>
            <p:cNvPr id="12" name="Shape 1628">
              <a:extLst>
                <a:ext uri="{FF2B5EF4-FFF2-40B4-BE49-F238E27FC236}">
                  <a16:creationId xmlns:a16="http://schemas.microsoft.com/office/drawing/2014/main" id="{F888639F-B184-4E1D-8868-2051DDC89A76}"/>
                </a:ext>
              </a:extLst>
            </p:cNvPr>
            <p:cNvSpPr txBox="1"/>
            <p:nvPr/>
          </p:nvSpPr>
          <p:spPr>
            <a:xfrm rot="16200000">
              <a:off x="4786826" y="3072326"/>
              <a:ext cx="3086099" cy="484748"/>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700" b="1" i="0" u="none" strike="noStrike" kern="0" cap="none" spc="0" normalizeH="0" baseline="0" noProof="0" dirty="0">
                  <a:ln>
                    <a:noFill/>
                  </a:ln>
                  <a:solidFill>
                    <a:schemeClr val="bg1"/>
                  </a:solidFill>
                  <a:effectLst/>
                  <a:uLnTx/>
                  <a:uFillTx/>
                  <a:latin typeface="Arial"/>
                  <a:ea typeface="Arial"/>
                  <a:cs typeface="Arial"/>
                  <a:sym typeface="Arial"/>
                </a:rPr>
                <a:t>Low</a:t>
              </a:r>
              <a:r>
                <a:rPr kumimoji="0" lang="en-US" sz="12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en-US" sz="2700" b="1" i="0" u="none" strike="noStrike" kern="0" cap="none" spc="0" normalizeH="0" baseline="0" noProof="0" dirty="0">
                  <a:ln>
                    <a:noFill/>
                  </a:ln>
                  <a:solidFill>
                    <a:schemeClr val="bg1"/>
                  </a:solidFill>
                  <a:effectLst/>
                  <a:uLnTx/>
                  <a:uFillTx/>
                  <a:latin typeface="Arial"/>
                  <a:ea typeface="Arial"/>
                  <a:cs typeface="Arial"/>
                  <a:sym typeface="Arial"/>
                </a:rPr>
                <a:t>Incidence</a:t>
              </a:r>
              <a:endParaRPr kumimoji="0" sz="12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3" name="Shape 1629">
              <a:extLst>
                <a:ext uri="{FF2B5EF4-FFF2-40B4-BE49-F238E27FC236}">
                  <a16:creationId xmlns:a16="http://schemas.microsoft.com/office/drawing/2014/main" id="{1FF47313-D083-4D6B-A143-6BC6C1C0FB67}"/>
                </a:ext>
              </a:extLst>
            </p:cNvPr>
            <p:cNvSpPr txBox="1"/>
            <p:nvPr/>
          </p:nvSpPr>
          <p:spPr>
            <a:xfrm>
              <a:off x="4857751" y="5115953"/>
              <a:ext cx="2864555" cy="623248"/>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chemeClr val="bg2"/>
                  </a:solidFill>
                  <a:effectLst/>
                  <a:uLnTx/>
                  <a:uFillTx/>
                  <a:latin typeface="Calibri"/>
                  <a:ea typeface="Calibri"/>
                  <a:cs typeface="Calibri"/>
                  <a:sym typeface="Calibri"/>
                </a:rPr>
                <a:t>*7.2% of students with disabilities</a:t>
              </a:r>
              <a:endParaRPr kumimoji="0" sz="1050" b="0" i="0" u="none" strike="noStrike" kern="0" cap="none" spc="0" normalizeH="0" baseline="0" noProof="0" dirty="0">
                <a:ln>
                  <a:noFill/>
                </a:ln>
                <a:solidFill>
                  <a:schemeClr val="bg2"/>
                </a:solidFill>
                <a:effectLst/>
                <a:uLnTx/>
                <a:uFillTx/>
                <a:latin typeface="Arial"/>
                <a:cs typeface="Arial"/>
                <a:sym typeface="Arial"/>
              </a:endParaRPr>
            </a:p>
          </p:txBody>
        </p:sp>
        <p:sp>
          <p:nvSpPr>
            <p:cNvPr id="14" name="Shape 1630">
              <a:extLst>
                <a:ext uri="{FF2B5EF4-FFF2-40B4-BE49-F238E27FC236}">
                  <a16:creationId xmlns:a16="http://schemas.microsoft.com/office/drawing/2014/main" id="{452A43E3-9CEE-4903-AE10-5E320BA3D61B}"/>
                </a:ext>
              </a:extLst>
            </p:cNvPr>
            <p:cNvSpPr txBox="1"/>
            <p:nvPr/>
          </p:nvSpPr>
          <p:spPr>
            <a:xfrm>
              <a:off x="2793296" y="1771651"/>
              <a:ext cx="2864555" cy="623248"/>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3057"/>
                  </a:solidFill>
                  <a:effectLst/>
                  <a:uLnTx/>
                  <a:uFillTx/>
                  <a:latin typeface="Calibri"/>
                  <a:ea typeface="Calibri"/>
                  <a:cs typeface="Calibri"/>
                  <a:sym typeface="Calibri"/>
                </a:rPr>
                <a:t>*92.8% of students with disabilities</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Shape 1631">
              <a:extLst>
                <a:ext uri="{FF2B5EF4-FFF2-40B4-BE49-F238E27FC236}">
                  <a16:creationId xmlns:a16="http://schemas.microsoft.com/office/drawing/2014/main" id="{C0FA7BCC-6E3F-4D5C-B248-27C0558E24CD}"/>
                </a:ext>
              </a:extLst>
            </p:cNvPr>
            <p:cNvSpPr txBox="1"/>
            <p:nvPr/>
          </p:nvSpPr>
          <p:spPr>
            <a:xfrm>
              <a:off x="3324947" y="5817492"/>
              <a:ext cx="2864555" cy="469007"/>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bg2"/>
                  </a:solidFill>
                  <a:effectLst/>
                  <a:uLnTx/>
                  <a:uFillTx/>
                  <a:latin typeface="Arial"/>
                  <a:ea typeface="Arial"/>
                  <a:cs typeface="Arial"/>
                  <a:sym typeface="Arial"/>
                </a:rPr>
                <a:t>*According to IDEA Part B data 2014-2015 (USED, 2017)</a:t>
              </a:r>
              <a:endParaRPr kumimoji="0" sz="1400" b="0" i="0" u="none" strike="noStrike" kern="0" cap="none" spc="0" normalizeH="0" baseline="0" noProof="0" dirty="0">
                <a:ln>
                  <a:noFill/>
                </a:ln>
                <a:solidFill>
                  <a:schemeClr val="bg2"/>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57666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3042341-17EE-436E-AAA2-365E40D6D008}"/>
              </a:ext>
            </a:extLst>
          </p:cNvPr>
          <p:cNvSpPr>
            <a:spLocks noGrp="1"/>
          </p:cNvSpPr>
          <p:nvPr>
            <p:ph type="body" sz="quarter" idx="16"/>
          </p:nvPr>
        </p:nvSpPr>
        <p:spPr>
          <a:xfrm>
            <a:off x="4422320" y="51363"/>
            <a:ext cx="4495800" cy="647700"/>
          </a:xfrm>
        </p:spPr>
        <p:txBody>
          <a:bodyPr/>
          <a:lstStyle/>
          <a:p>
            <a:r>
              <a:rPr lang="en-US" dirty="0">
                <a:solidFill>
                  <a:schemeClr val="bg1"/>
                </a:solidFill>
              </a:rPr>
              <a:t>According to the National Center for Education Statistics (NCES), “In 2015–16, the number of students ages 3–21 receiving special education services was 6.7 million, or 13 percent of all public school students. Among students receiving special education services, 34 percent had specific learning disabilities.”</a:t>
            </a:r>
          </a:p>
          <a:p>
            <a:r>
              <a:rPr lang="en-US" dirty="0">
                <a:solidFill>
                  <a:schemeClr val="bg1"/>
                </a:solidFill>
              </a:rPr>
              <a:t>(https://nces.ed.gov/programs/coe/indicator_cgg.asp)</a:t>
            </a:r>
          </a:p>
          <a:p>
            <a:endParaRPr lang="en-US" u="sng"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p:txBody>
      </p:sp>
      <p:sp>
        <p:nvSpPr>
          <p:cNvPr id="6" name="Title 5">
            <a:extLst>
              <a:ext uri="{FF2B5EF4-FFF2-40B4-BE49-F238E27FC236}">
                <a16:creationId xmlns:a16="http://schemas.microsoft.com/office/drawing/2014/main" id="{4D2304D1-1B76-4889-82A9-CD0CEA3F9FA8}"/>
              </a:ext>
            </a:extLst>
          </p:cNvPr>
          <p:cNvSpPr>
            <a:spLocks noGrp="1"/>
          </p:cNvSpPr>
          <p:nvPr>
            <p:ph type="title"/>
          </p:nvPr>
        </p:nvSpPr>
        <p:spPr>
          <a:xfrm>
            <a:off x="540000" y="760499"/>
            <a:ext cx="6359526" cy="944475"/>
          </a:xfrm>
        </p:spPr>
        <p:txBody>
          <a:bodyPr/>
          <a:lstStyle/>
          <a:p>
            <a:r>
              <a:rPr lang="en-US" dirty="0">
                <a:latin typeface="+mn-lt"/>
              </a:rPr>
              <a:t>Prevalence of Disabilities</a:t>
            </a:r>
          </a:p>
        </p:txBody>
      </p:sp>
      <p:sp>
        <p:nvSpPr>
          <p:cNvPr id="3" name="Content Placeholder 2">
            <a:extLst>
              <a:ext uri="{FF2B5EF4-FFF2-40B4-BE49-F238E27FC236}">
                <a16:creationId xmlns:a16="http://schemas.microsoft.com/office/drawing/2014/main" id="{B2674F81-54F0-4D9D-9D7E-51C1FB62AFB9}"/>
              </a:ext>
            </a:extLst>
          </p:cNvPr>
          <p:cNvSpPr>
            <a:spLocks noGrp="1"/>
          </p:cNvSpPr>
          <p:nvPr>
            <p:ph type="body" sz="quarter" idx="10"/>
          </p:nvPr>
        </p:nvSpPr>
        <p:spPr/>
        <p:txBody>
          <a:bodyPr/>
          <a:lstStyle/>
          <a:p>
            <a:pPr>
              <a:tabLst>
                <a:tab pos="1143000" algn="l"/>
              </a:tabLst>
            </a:pPr>
            <a:r>
              <a:rPr lang="en-US" dirty="0"/>
              <a:t>2015-2016</a:t>
            </a:r>
          </a:p>
        </p:txBody>
      </p:sp>
      <p:sp>
        <p:nvSpPr>
          <p:cNvPr id="7" name="Text Placeholder 6">
            <a:extLst>
              <a:ext uri="{FF2B5EF4-FFF2-40B4-BE49-F238E27FC236}">
                <a16:creationId xmlns:a16="http://schemas.microsoft.com/office/drawing/2014/main" id="{9CF5EA46-141E-4C8F-9501-24BAFDF2A068}"/>
              </a:ext>
            </a:extLst>
          </p:cNvPr>
          <p:cNvSpPr>
            <a:spLocks noGrp="1"/>
          </p:cNvSpPr>
          <p:nvPr>
            <p:ph type="body" sz="quarter" idx="11"/>
          </p:nvPr>
        </p:nvSpPr>
        <p:spPr/>
        <p:txBody>
          <a:bodyPr/>
          <a:lstStyle/>
          <a:p>
            <a:pPr marL="285750" indent="-285750">
              <a:lnSpc>
                <a:spcPct val="100000"/>
              </a:lnSpc>
              <a:buFont typeface="Arial" panose="020B0604020202020204" pitchFamily="34" charset="0"/>
              <a:buChar char="•"/>
            </a:pPr>
            <a:r>
              <a:rPr lang="en-US" sz="1500" dirty="0"/>
              <a:t>6.7 Million students, ages 3 – 21 received special education services. </a:t>
            </a:r>
          </a:p>
          <a:p>
            <a:pPr marL="457200">
              <a:lnSpc>
                <a:spcPct val="100000"/>
              </a:lnSpc>
            </a:pPr>
            <a:r>
              <a:rPr lang="en-US" sz="1400" dirty="0"/>
              <a:t>(https://nces.ed.gov/programs/coe/indicator_cgg.asp)</a:t>
            </a:r>
          </a:p>
        </p:txBody>
      </p:sp>
      <p:sp>
        <p:nvSpPr>
          <p:cNvPr id="8" name="Text Placeholder 7">
            <a:extLst>
              <a:ext uri="{FF2B5EF4-FFF2-40B4-BE49-F238E27FC236}">
                <a16:creationId xmlns:a16="http://schemas.microsoft.com/office/drawing/2014/main" id="{E264CB68-3A84-4B62-8514-31A6BB32DF9B}"/>
              </a:ext>
            </a:extLst>
          </p:cNvPr>
          <p:cNvSpPr>
            <a:spLocks noGrp="1"/>
          </p:cNvSpPr>
          <p:nvPr>
            <p:ph type="body" sz="quarter" idx="12"/>
          </p:nvPr>
        </p:nvSpPr>
        <p:spPr/>
        <p:txBody>
          <a:bodyPr/>
          <a:lstStyle/>
          <a:p>
            <a:r>
              <a:rPr lang="en-US" dirty="0"/>
              <a:t>Low Incidence</a:t>
            </a:r>
          </a:p>
        </p:txBody>
      </p:sp>
      <p:sp>
        <p:nvSpPr>
          <p:cNvPr id="9" name="Text Placeholder 8">
            <a:extLst>
              <a:ext uri="{FF2B5EF4-FFF2-40B4-BE49-F238E27FC236}">
                <a16:creationId xmlns:a16="http://schemas.microsoft.com/office/drawing/2014/main" id="{A641C1D7-72C5-49AA-A33C-B585C01F5F3D}"/>
              </a:ext>
            </a:extLst>
          </p:cNvPr>
          <p:cNvSpPr>
            <a:spLocks noGrp="1"/>
          </p:cNvSpPr>
          <p:nvPr>
            <p:ph type="body" sz="quarter" idx="13"/>
          </p:nvPr>
        </p:nvSpPr>
        <p:spPr>
          <a:xfrm>
            <a:off x="3489047" y="3226998"/>
            <a:ext cx="2340253" cy="1552036"/>
          </a:xfrm>
        </p:spPr>
        <p:txBody>
          <a:bodyPr/>
          <a:lstStyle/>
          <a:p>
            <a:pPr marL="285750" indent="-285750">
              <a:lnSpc>
                <a:spcPct val="100000"/>
              </a:lnSpc>
              <a:buFont typeface="Arial" panose="020B0604020202020204" pitchFamily="34" charset="0"/>
              <a:buChar char="•"/>
            </a:pPr>
            <a:r>
              <a:rPr lang="en-US" sz="1500" dirty="0"/>
              <a:t>Blindness</a:t>
            </a:r>
          </a:p>
          <a:p>
            <a:pPr marL="285750" indent="-285750">
              <a:lnSpc>
                <a:spcPct val="100000"/>
              </a:lnSpc>
              <a:buFont typeface="Arial" panose="020B0604020202020204" pitchFamily="34" charset="0"/>
              <a:buChar char="•"/>
            </a:pPr>
            <a:r>
              <a:rPr lang="en-US" sz="1500" dirty="0"/>
              <a:t>Low Vision</a:t>
            </a:r>
          </a:p>
          <a:p>
            <a:pPr marL="285750" indent="-285750">
              <a:lnSpc>
                <a:spcPct val="100000"/>
              </a:lnSpc>
              <a:buFont typeface="Arial" panose="020B0604020202020204" pitchFamily="34" charset="0"/>
              <a:buChar char="•"/>
            </a:pPr>
            <a:r>
              <a:rPr lang="en-US" sz="1500" dirty="0"/>
              <a:t>Deafness</a:t>
            </a:r>
          </a:p>
          <a:p>
            <a:pPr marL="285750" indent="-285750">
              <a:lnSpc>
                <a:spcPct val="100000"/>
              </a:lnSpc>
              <a:buFont typeface="Arial" panose="020B0604020202020204" pitchFamily="34" charset="0"/>
              <a:buChar char="•"/>
            </a:pPr>
            <a:r>
              <a:rPr lang="en-US" sz="1500" dirty="0"/>
              <a:t>Hard of Hearing</a:t>
            </a:r>
          </a:p>
          <a:p>
            <a:pPr marL="285750" indent="-285750">
              <a:lnSpc>
                <a:spcPct val="100000"/>
              </a:lnSpc>
              <a:buFont typeface="Arial" panose="020B0604020202020204" pitchFamily="34" charset="0"/>
              <a:buChar char="•"/>
            </a:pPr>
            <a:r>
              <a:rPr lang="en-US" sz="1500" dirty="0"/>
              <a:t>Deaf/blind</a:t>
            </a:r>
          </a:p>
          <a:p>
            <a:pPr marL="285750" indent="-285750">
              <a:lnSpc>
                <a:spcPct val="100000"/>
              </a:lnSpc>
              <a:buFont typeface="Arial" panose="020B0604020202020204" pitchFamily="34" charset="0"/>
              <a:buChar char="•"/>
            </a:pPr>
            <a:r>
              <a:rPr lang="en-US" sz="1500" dirty="0"/>
              <a:t>Orthopedic Impairments</a:t>
            </a:r>
          </a:p>
          <a:p>
            <a:pPr marL="285750" indent="-285750">
              <a:lnSpc>
                <a:spcPct val="100000"/>
              </a:lnSpc>
              <a:buFont typeface="Arial" panose="020B0604020202020204" pitchFamily="34" charset="0"/>
              <a:buChar char="•"/>
            </a:pPr>
            <a:r>
              <a:rPr lang="en-US" sz="1500" dirty="0"/>
              <a:t>Traumatic Brain Injury</a:t>
            </a:r>
          </a:p>
        </p:txBody>
      </p:sp>
      <p:sp>
        <p:nvSpPr>
          <p:cNvPr id="10" name="Text Placeholder 9">
            <a:extLst>
              <a:ext uri="{FF2B5EF4-FFF2-40B4-BE49-F238E27FC236}">
                <a16:creationId xmlns:a16="http://schemas.microsoft.com/office/drawing/2014/main" id="{6288607B-D46F-4FBF-823F-90403F42C607}"/>
              </a:ext>
            </a:extLst>
          </p:cNvPr>
          <p:cNvSpPr>
            <a:spLocks noGrp="1"/>
          </p:cNvSpPr>
          <p:nvPr>
            <p:ph type="body" sz="quarter" idx="14"/>
          </p:nvPr>
        </p:nvSpPr>
        <p:spPr/>
        <p:txBody>
          <a:bodyPr/>
          <a:lstStyle/>
          <a:p>
            <a:r>
              <a:rPr lang="en-US" dirty="0"/>
              <a:t>High Incidence</a:t>
            </a:r>
          </a:p>
        </p:txBody>
      </p:sp>
      <p:sp>
        <p:nvSpPr>
          <p:cNvPr id="11" name="Text Placeholder 10">
            <a:extLst>
              <a:ext uri="{FF2B5EF4-FFF2-40B4-BE49-F238E27FC236}">
                <a16:creationId xmlns:a16="http://schemas.microsoft.com/office/drawing/2014/main" id="{584C59C8-4F22-4F49-A9FB-84A1D77B9382}"/>
              </a:ext>
            </a:extLst>
          </p:cNvPr>
          <p:cNvSpPr>
            <a:spLocks noGrp="1"/>
          </p:cNvSpPr>
          <p:nvPr>
            <p:ph type="body" sz="quarter" idx="15"/>
          </p:nvPr>
        </p:nvSpPr>
        <p:spPr>
          <a:xfrm>
            <a:off x="6221580" y="3178011"/>
            <a:ext cx="2245969" cy="2079788"/>
          </a:xfrm>
        </p:spPr>
        <p:txBody>
          <a:bodyPr/>
          <a:lstStyle/>
          <a:p>
            <a:pPr marL="171450" indent="-171450">
              <a:lnSpc>
                <a:spcPct val="100000"/>
              </a:lnSpc>
              <a:buFont typeface="Arial" panose="020B0604020202020204" pitchFamily="34" charset="0"/>
              <a:buChar char="•"/>
            </a:pPr>
            <a:r>
              <a:rPr lang="en-US" sz="1500" dirty="0"/>
              <a:t>Learning Disabilities</a:t>
            </a:r>
          </a:p>
          <a:p>
            <a:pPr marL="171450" indent="-171450">
              <a:lnSpc>
                <a:spcPct val="100000"/>
              </a:lnSpc>
              <a:buFont typeface="Arial" panose="020B0604020202020204" pitchFamily="34" charset="0"/>
              <a:buChar char="•"/>
            </a:pPr>
            <a:r>
              <a:rPr lang="en-US" sz="1500" dirty="0"/>
              <a:t>Speech and Language Impairments</a:t>
            </a:r>
          </a:p>
          <a:p>
            <a:pPr marL="171450" indent="-171450">
              <a:lnSpc>
                <a:spcPct val="100000"/>
              </a:lnSpc>
              <a:buFont typeface="Arial" panose="020B0604020202020204" pitchFamily="34" charset="0"/>
              <a:buChar char="•"/>
            </a:pPr>
            <a:r>
              <a:rPr lang="en-US" sz="1500" dirty="0"/>
              <a:t>Other Health Impairments</a:t>
            </a:r>
          </a:p>
          <a:p>
            <a:pPr marL="171450" indent="-171450">
              <a:lnSpc>
                <a:spcPct val="100000"/>
              </a:lnSpc>
              <a:buFont typeface="Arial" panose="020B0604020202020204" pitchFamily="34" charset="0"/>
              <a:buChar char="•"/>
            </a:pPr>
            <a:r>
              <a:rPr lang="en-US" sz="1500" dirty="0"/>
              <a:t>Autism</a:t>
            </a:r>
          </a:p>
          <a:p>
            <a:pPr marL="171450" indent="-171450">
              <a:lnSpc>
                <a:spcPct val="100000"/>
              </a:lnSpc>
              <a:buFont typeface="Arial" panose="020B0604020202020204" pitchFamily="34" charset="0"/>
              <a:buChar char="•"/>
            </a:pPr>
            <a:r>
              <a:rPr lang="en-US" sz="1500" dirty="0"/>
              <a:t>Intellectual Disability</a:t>
            </a:r>
          </a:p>
          <a:p>
            <a:pPr marL="171450" indent="-171450">
              <a:lnSpc>
                <a:spcPct val="100000"/>
              </a:lnSpc>
              <a:buFont typeface="Arial" panose="020B0604020202020204" pitchFamily="34" charset="0"/>
              <a:buChar char="•"/>
            </a:pPr>
            <a:r>
              <a:rPr lang="en-US" sz="1500" dirty="0"/>
              <a:t>Emotional or Behavioral Disorders</a:t>
            </a:r>
          </a:p>
        </p:txBody>
      </p:sp>
    </p:spTree>
    <p:extLst>
      <p:ext uri="{BB962C8B-B14F-4D97-AF65-F5344CB8AC3E}">
        <p14:creationId xmlns:p14="http://schemas.microsoft.com/office/powerpoint/2010/main" val="328875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525B-F4C6-42A6-BC03-EB95571E3AB7}"/>
              </a:ext>
            </a:extLst>
          </p:cNvPr>
          <p:cNvSpPr>
            <a:spLocks noGrp="1"/>
          </p:cNvSpPr>
          <p:nvPr>
            <p:ph type="ctrTitle"/>
          </p:nvPr>
        </p:nvSpPr>
        <p:spPr/>
        <p:txBody>
          <a:bodyPr/>
          <a:lstStyle/>
          <a:p>
            <a:r>
              <a:rPr lang="en-US" dirty="0">
                <a:latin typeface="+mn-lt"/>
              </a:rPr>
              <a:t>Assistive Technology</a:t>
            </a:r>
          </a:p>
        </p:txBody>
      </p:sp>
    </p:spTree>
    <p:extLst>
      <p:ext uri="{BB962C8B-B14F-4D97-AF65-F5344CB8AC3E}">
        <p14:creationId xmlns:p14="http://schemas.microsoft.com/office/powerpoint/2010/main" val="243459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2AC9-226B-4CFE-A40B-39107D9834BA}"/>
              </a:ext>
            </a:extLst>
          </p:cNvPr>
          <p:cNvSpPr>
            <a:spLocks noGrp="1"/>
          </p:cNvSpPr>
          <p:nvPr>
            <p:ph type="title"/>
          </p:nvPr>
        </p:nvSpPr>
        <p:spPr>
          <a:xfrm>
            <a:off x="261261" y="417599"/>
            <a:ext cx="8367136" cy="906375"/>
          </a:xfrm>
        </p:spPr>
        <p:txBody>
          <a:bodyPr/>
          <a:lstStyle/>
          <a:p>
            <a:r>
              <a:rPr lang="en-US" dirty="0">
                <a:latin typeface="+mn-lt"/>
              </a:rPr>
              <a:t>Legal Definition of Assistive Technology</a:t>
            </a:r>
          </a:p>
        </p:txBody>
      </p:sp>
      <p:sp>
        <p:nvSpPr>
          <p:cNvPr id="3" name="Content Placeholder 2">
            <a:extLst>
              <a:ext uri="{FF2B5EF4-FFF2-40B4-BE49-F238E27FC236}">
                <a16:creationId xmlns:a16="http://schemas.microsoft.com/office/drawing/2014/main" id="{4D4D872C-C68E-474F-90A1-7DABE9044D8F}"/>
              </a:ext>
            </a:extLst>
          </p:cNvPr>
          <p:cNvSpPr>
            <a:spLocks noGrp="1"/>
          </p:cNvSpPr>
          <p:nvPr>
            <p:ph sz="half" idx="1"/>
          </p:nvPr>
        </p:nvSpPr>
        <p:spPr>
          <a:xfrm>
            <a:off x="359235" y="1749877"/>
            <a:ext cx="4038600" cy="3776887"/>
          </a:xfrm>
          <a:ln w="57150">
            <a:solidFill>
              <a:srgbClr val="005A70"/>
            </a:solidFill>
          </a:ln>
          <a:scene3d>
            <a:camera prst="orthographicFront"/>
            <a:lightRig rig="threePt" dir="t"/>
          </a:scene3d>
          <a:sp3d>
            <a:bevelT/>
          </a:sp3d>
        </p:spPr>
        <p:txBody>
          <a:bodyPr/>
          <a:lstStyle/>
          <a:p>
            <a:pPr marL="457200">
              <a:lnSpc>
                <a:spcPct val="100000"/>
              </a:lnSpc>
            </a:pPr>
            <a:r>
              <a:rPr lang="en-US" b="1" dirty="0"/>
              <a:t>IDEA defines an 'assistive technology device' as</a:t>
            </a:r>
            <a:r>
              <a:rPr lang="en-US" dirty="0"/>
              <a:t>...</a:t>
            </a:r>
          </a:p>
          <a:p>
            <a:pPr marL="457200">
              <a:lnSpc>
                <a:spcPct val="100000"/>
              </a:lnSpc>
            </a:pPr>
            <a:r>
              <a:rPr lang="en-US" sz="2000" dirty="0"/>
              <a:t>any item, piece of equipment, or product system, whether acquired commercially off the shelf, modified, or customized, that is used to increase, maintain, or improve functional capabilities of a child with a disability. (20 U.S.C. 1401(1))</a:t>
            </a:r>
          </a:p>
          <a:p>
            <a:pPr marL="457200">
              <a:lnSpc>
                <a:spcPct val="100000"/>
              </a:lnSpc>
            </a:pPr>
            <a:br>
              <a:rPr lang="en-US" dirty="0"/>
            </a:br>
            <a:endParaRPr lang="en-US" dirty="0"/>
          </a:p>
        </p:txBody>
      </p:sp>
      <p:sp>
        <p:nvSpPr>
          <p:cNvPr id="4" name="Content Placeholder 3">
            <a:extLst>
              <a:ext uri="{FF2B5EF4-FFF2-40B4-BE49-F238E27FC236}">
                <a16:creationId xmlns:a16="http://schemas.microsoft.com/office/drawing/2014/main" id="{8637ACDE-3127-45FA-BED4-9B49203E8F30}"/>
              </a:ext>
            </a:extLst>
          </p:cNvPr>
          <p:cNvSpPr>
            <a:spLocks noGrp="1"/>
          </p:cNvSpPr>
          <p:nvPr>
            <p:ph sz="half" idx="2"/>
          </p:nvPr>
        </p:nvSpPr>
        <p:spPr>
          <a:xfrm>
            <a:off x="4642062" y="2622490"/>
            <a:ext cx="4072272" cy="2568572"/>
          </a:xfrm>
          <a:ln w="57150">
            <a:solidFill>
              <a:srgbClr val="005A70"/>
            </a:solidFill>
          </a:ln>
        </p:spPr>
        <p:txBody>
          <a:bodyPr/>
          <a:lstStyle/>
          <a:p>
            <a:pPr marL="457200">
              <a:lnSpc>
                <a:spcPct val="100000"/>
              </a:lnSpc>
            </a:pPr>
            <a:r>
              <a:rPr lang="en-US" b="1" dirty="0"/>
              <a:t>IDEA defines an 'assistive technology service' as</a:t>
            </a:r>
            <a:r>
              <a:rPr lang="en-US" dirty="0"/>
              <a:t>...</a:t>
            </a:r>
          </a:p>
          <a:p>
            <a:pPr marL="457200">
              <a:lnSpc>
                <a:spcPct val="100000"/>
              </a:lnSpc>
            </a:pPr>
            <a:r>
              <a:rPr lang="en-US" sz="2000" dirty="0"/>
              <a:t>any service that directly assists a child with a disability in the selection, acquisition, or use of an assistive technology device.</a:t>
            </a:r>
          </a:p>
          <a:p>
            <a:pPr marL="457200">
              <a:lnSpc>
                <a:spcPct val="100000"/>
              </a:lnSpc>
            </a:pPr>
            <a:endParaRPr lang="en-US" dirty="0"/>
          </a:p>
        </p:txBody>
      </p:sp>
      <p:sp>
        <p:nvSpPr>
          <p:cNvPr id="5" name="Slide Number Placeholder 4">
            <a:extLst>
              <a:ext uri="{FF2B5EF4-FFF2-40B4-BE49-F238E27FC236}">
                <a16:creationId xmlns:a16="http://schemas.microsoft.com/office/drawing/2014/main" id="{ACC9AC68-1560-4661-B51C-57D65EC6CF05}"/>
              </a:ext>
            </a:extLst>
          </p:cNvPr>
          <p:cNvSpPr>
            <a:spLocks noGrp="1"/>
          </p:cNvSpPr>
          <p:nvPr>
            <p:ph type="sldNum" sz="quarter" idx="11"/>
          </p:nvPr>
        </p:nvSpPr>
        <p:spPr/>
        <p:txBody>
          <a:bodyPr/>
          <a:lstStyle/>
          <a:p>
            <a:pPr>
              <a:defRPr/>
            </a:pPr>
            <a:fld id="{DFDDCC9F-CDD1-4B5C-9E8A-E63BBE7229A3}" type="slidenum">
              <a:rPr lang="en-GB" altLang="en-US" smtClean="0"/>
              <a:pPr>
                <a:defRPr/>
              </a:pPr>
              <a:t>15</a:t>
            </a:fld>
            <a:r>
              <a:rPr lang="en-GB" altLang="en-US"/>
              <a:t> </a:t>
            </a:r>
          </a:p>
        </p:txBody>
      </p:sp>
    </p:spTree>
    <p:extLst>
      <p:ext uri="{BB962C8B-B14F-4D97-AF65-F5344CB8AC3E}">
        <p14:creationId xmlns:p14="http://schemas.microsoft.com/office/powerpoint/2010/main" val="3148398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F310D3-195E-451C-9C6E-A120C69368F6}"/>
              </a:ext>
            </a:extLst>
          </p:cNvPr>
          <p:cNvSpPr>
            <a:spLocks noGrp="1"/>
          </p:cNvSpPr>
          <p:nvPr>
            <p:ph type="title"/>
          </p:nvPr>
        </p:nvSpPr>
        <p:spPr>
          <a:xfrm>
            <a:off x="541339" y="417601"/>
            <a:ext cx="8210775" cy="1115925"/>
          </a:xfrm>
        </p:spPr>
        <p:txBody>
          <a:bodyPr/>
          <a:lstStyle/>
          <a:p>
            <a:r>
              <a:rPr lang="en-US" sz="3200" dirty="0">
                <a:latin typeface="+mn-lt"/>
              </a:rPr>
              <a:t>The “Expansion” of  Assistive Technology</a:t>
            </a:r>
          </a:p>
        </p:txBody>
      </p:sp>
      <p:sp>
        <p:nvSpPr>
          <p:cNvPr id="7" name="Text Placeholder 6">
            <a:extLst>
              <a:ext uri="{FF2B5EF4-FFF2-40B4-BE49-F238E27FC236}">
                <a16:creationId xmlns:a16="http://schemas.microsoft.com/office/drawing/2014/main" id="{E35F4185-DCAE-45C6-8A2D-089BAC12D153}"/>
              </a:ext>
            </a:extLst>
          </p:cNvPr>
          <p:cNvSpPr>
            <a:spLocks noGrp="1"/>
          </p:cNvSpPr>
          <p:nvPr>
            <p:ph type="body" sz="quarter" idx="10"/>
          </p:nvPr>
        </p:nvSpPr>
        <p:spPr>
          <a:xfrm>
            <a:off x="1437235" y="1533526"/>
            <a:ext cx="6496050" cy="3781425"/>
          </a:xfrm>
        </p:spPr>
        <p:txBody>
          <a:bodyPr/>
          <a:lstStyle/>
          <a:p>
            <a:pPr>
              <a:buFont typeface="Arial" panose="020B0604020202020204" pitchFamily="34" charset="0"/>
              <a:buChar char="•"/>
            </a:pPr>
            <a:r>
              <a:rPr lang="en-US" dirty="0">
                <a:solidFill>
                  <a:schemeClr val="bg1"/>
                </a:solidFill>
              </a:rPr>
              <a:t>In 1980, we thought of AT mostly in terms of medical tools</a:t>
            </a:r>
          </a:p>
          <a:p>
            <a:pPr>
              <a:buFont typeface="Arial" panose="020B0604020202020204" pitchFamily="34" charset="0"/>
              <a:buChar char="•"/>
            </a:pPr>
            <a:r>
              <a:rPr lang="en-US" dirty="0">
                <a:solidFill>
                  <a:schemeClr val="bg1"/>
                </a:solidFill>
              </a:rPr>
              <a:t>In 1990, we started to think of assistive technology as a way to physically access computers</a:t>
            </a:r>
          </a:p>
          <a:p>
            <a:pPr>
              <a:buFont typeface="Arial" panose="020B0604020202020204" pitchFamily="34" charset="0"/>
              <a:buChar char="•"/>
            </a:pPr>
            <a:r>
              <a:rPr lang="en-US" dirty="0">
                <a:solidFill>
                  <a:schemeClr val="bg1"/>
                </a:solidFill>
              </a:rPr>
              <a:t>By 2000, we were looking at software solutions to help with access to some environments and, </a:t>
            </a:r>
          </a:p>
          <a:p>
            <a:pPr>
              <a:buFont typeface="Arial" panose="020B0604020202020204" pitchFamily="34" charset="0"/>
              <a:buChar char="•"/>
            </a:pPr>
            <a:r>
              <a:rPr lang="en-US" dirty="0">
                <a:solidFill>
                  <a:schemeClr val="bg1"/>
                </a:solidFill>
              </a:rPr>
              <a:t>By 2010 we were considering assistive technology software and hardware as a way to access all environments.  Even so, we were still primarily looking at </a:t>
            </a:r>
            <a:r>
              <a:rPr lang="en-US" dirty="0" err="1">
                <a:solidFill>
                  <a:schemeClr val="bg1"/>
                </a:solidFill>
              </a:rPr>
              <a:t>AT</a:t>
            </a:r>
            <a:r>
              <a:rPr lang="en-US" dirty="0">
                <a:solidFill>
                  <a:schemeClr val="bg1"/>
                </a:solidFill>
              </a:rPr>
              <a:t> as a 3</a:t>
            </a:r>
            <a:r>
              <a:rPr lang="en-US" baseline="30000" dirty="0">
                <a:solidFill>
                  <a:schemeClr val="bg1"/>
                </a:solidFill>
              </a:rPr>
              <a:t>rd</a:t>
            </a:r>
            <a:r>
              <a:rPr lang="en-US" dirty="0">
                <a:solidFill>
                  <a:schemeClr val="bg1"/>
                </a:solidFill>
              </a:rPr>
              <a:t>-party tool, used as an add-on to other tools.</a:t>
            </a:r>
          </a:p>
          <a:p>
            <a:pPr>
              <a:buFont typeface="Arial" panose="020B0604020202020204" pitchFamily="34" charset="0"/>
              <a:buChar char="•"/>
            </a:pPr>
            <a:r>
              <a:rPr lang="en-US" dirty="0">
                <a:solidFill>
                  <a:schemeClr val="bg1"/>
                </a:solidFill>
              </a:rPr>
              <a:t>But that concept is quickly becoming a thing of the past.  As technology advances, we will be seeing more access tools being built into software and hardware as an integrated part of the design.  This has been Apple’s business model for years.  Their commitment to accessible design has made tools, like voice recognition, text-to-speech, and word prediction, common place.  These tools, which started out as access solutions for people with disabilities, are now used by people with and without disabilities because of their ability to overcome environmental factors that can interfere with our use of technology.</a:t>
            </a:r>
          </a:p>
        </p:txBody>
      </p:sp>
      <p:sp>
        <p:nvSpPr>
          <p:cNvPr id="5" name="Slide Number Placeholder 4">
            <a:extLst>
              <a:ext uri="{FF2B5EF4-FFF2-40B4-BE49-F238E27FC236}">
                <a16:creationId xmlns:a16="http://schemas.microsoft.com/office/drawing/2014/main" id="{73223EF0-BB63-40B7-A685-37F78AE5B286}"/>
              </a:ext>
            </a:extLst>
          </p:cNvPr>
          <p:cNvSpPr>
            <a:spLocks noGrp="1"/>
          </p:cNvSpPr>
          <p:nvPr>
            <p:ph type="sldNum" sz="quarter" idx="4"/>
          </p:nvPr>
        </p:nvSpPr>
        <p:spPr/>
        <p:txBody>
          <a:bodyPr/>
          <a:lstStyle/>
          <a:p>
            <a:pPr>
              <a:defRPr/>
            </a:pPr>
            <a:fld id="{DFDDCC9F-CDD1-4B5C-9E8A-E63BBE7229A3}" type="slidenum">
              <a:rPr lang="en-GB" altLang="en-US" smtClean="0"/>
              <a:pPr>
                <a:defRPr/>
              </a:pPr>
              <a:t>16</a:t>
            </a:fld>
            <a:r>
              <a:rPr lang="en-GB" altLang="en-US"/>
              <a:t> </a:t>
            </a:r>
          </a:p>
        </p:txBody>
      </p:sp>
      <p:pic>
        <p:nvPicPr>
          <p:cNvPr id="8" name="Picture 7">
            <a:extLst>
              <a:ext uri="{FF2B5EF4-FFF2-40B4-BE49-F238E27FC236}">
                <a16:creationId xmlns:a16="http://schemas.microsoft.com/office/drawing/2014/main" id="{52F2CEEF-EB3A-4F14-B6A9-90A1E8473F37}"/>
              </a:ext>
            </a:extLst>
          </p:cNvPr>
          <p:cNvPicPr>
            <a:picLocks noChangeAspect="1"/>
          </p:cNvPicPr>
          <p:nvPr/>
        </p:nvPicPr>
        <p:blipFill>
          <a:blip r:embed="rId3"/>
          <a:stretch>
            <a:fillRect/>
          </a:stretch>
        </p:blipFill>
        <p:spPr>
          <a:xfrm>
            <a:off x="220904" y="1845130"/>
            <a:ext cx="8787345" cy="3230336"/>
          </a:xfrm>
          <a:prstGeom prst="rect">
            <a:avLst/>
          </a:prstGeom>
        </p:spPr>
      </p:pic>
    </p:spTree>
    <p:extLst>
      <p:ext uri="{BB962C8B-B14F-4D97-AF65-F5344CB8AC3E}">
        <p14:creationId xmlns:p14="http://schemas.microsoft.com/office/powerpoint/2010/main" val="201005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39D4F0-A05A-4052-81BC-BE7E50FDBC2C}"/>
              </a:ext>
            </a:extLst>
          </p:cNvPr>
          <p:cNvSpPr>
            <a:spLocks noGrp="1"/>
          </p:cNvSpPr>
          <p:nvPr>
            <p:ph type="ctrTitle"/>
          </p:nvPr>
        </p:nvSpPr>
        <p:spPr/>
        <p:txBody>
          <a:bodyPr/>
          <a:lstStyle/>
          <a:p>
            <a:pPr>
              <a:lnSpc>
                <a:spcPct val="100000"/>
              </a:lnSpc>
            </a:pPr>
            <a:r>
              <a:rPr lang="en-US" sz="5400" dirty="0">
                <a:latin typeface="+mn-lt"/>
              </a:rPr>
              <a:t>Disability vs. Individuality</a:t>
            </a:r>
          </a:p>
        </p:txBody>
      </p:sp>
    </p:spTree>
    <p:extLst>
      <p:ext uri="{BB962C8B-B14F-4D97-AF65-F5344CB8AC3E}">
        <p14:creationId xmlns:p14="http://schemas.microsoft.com/office/powerpoint/2010/main" val="1867229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9657" y="263663"/>
            <a:ext cx="4503883" cy="1082058"/>
          </a:xfrm>
        </p:spPr>
        <p:txBody>
          <a:bodyPr anchor="ctr"/>
          <a:lstStyle/>
          <a:p>
            <a:pPr algn="ctr"/>
            <a:r>
              <a:rPr lang="en-US" dirty="0">
                <a:latin typeface="+mn-lt"/>
              </a:rPr>
              <a:t>The Age of</a:t>
            </a:r>
            <a:br>
              <a:rPr lang="en-US" dirty="0">
                <a:latin typeface="+mn-lt"/>
              </a:rPr>
            </a:br>
            <a:r>
              <a:rPr lang="en-US" dirty="0">
                <a:latin typeface="+mn-lt"/>
              </a:rPr>
              <a:t>the Individual</a:t>
            </a:r>
          </a:p>
        </p:txBody>
      </p:sp>
      <p:sp>
        <p:nvSpPr>
          <p:cNvPr id="7" name="Content Placeholder 6"/>
          <p:cNvSpPr>
            <a:spLocks noGrp="1"/>
          </p:cNvSpPr>
          <p:nvPr>
            <p:ph idx="1"/>
          </p:nvPr>
        </p:nvSpPr>
        <p:spPr>
          <a:xfrm>
            <a:off x="309656" y="1756686"/>
            <a:ext cx="4866193" cy="4057520"/>
          </a:xfrm>
        </p:spPr>
        <p:txBody>
          <a:bodyPr/>
          <a:lstStyle/>
          <a:p>
            <a:pPr marL="342900" indent="-342900">
              <a:lnSpc>
                <a:spcPct val="100000"/>
              </a:lnSpc>
              <a:spcBef>
                <a:spcPts val="1200"/>
              </a:spcBef>
              <a:buClr>
                <a:schemeClr val="bg1"/>
              </a:buClr>
              <a:buFont typeface="Arial" panose="020B0604020202020204" pitchFamily="34" charset="0"/>
              <a:buChar char="•"/>
            </a:pPr>
            <a:r>
              <a:rPr lang="en-US" sz="3000" dirty="0"/>
              <a:t>Pathways Principle – </a:t>
            </a:r>
          </a:p>
          <a:p>
            <a:pPr marL="342900">
              <a:lnSpc>
                <a:spcPct val="100000"/>
              </a:lnSpc>
              <a:spcBef>
                <a:spcPts val="1200"/>
              </a:spcBef>
              <a:buClr>
                <a:schemeClr val="bg1"/>
              </a:buClr>
            </a:pPr>
            <a:r>
              <a:rPr lang="en-US" sz="2800" dirty="0"/>
              <a:t>There are many, equally valid ways to reach the same outcome and the pathway that is optimal for one person is completely dependent on  that person’s individuality.</a:t>
            </a:r>
          </a:p>
        </p:txBody>
      </p:sp>
      <p:pic>
        <p:nvPicPr>
          <p:cNvPr id="10" name="Picture 9" descr="The End of Average, How We Succeed in a World That Values Sameness, by Todd Rose." title="Book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949" y="1058329"/>
            <a:ext cx="3467584" cy="5325218"/>
          </a:xfrm>
          <a:prstGeom prst="rect">
            <a:avLst/>
          </a:prstGeom>
        </p:spPr>
      </p:pic>
    </p:spTree>
    <p:extLst>
      <p:ext uri="{BB962C8B-B14F-4D97-AF65-F5344CB8AC3E}">
        <p14:creationId xmlns:p14="http://schemas.microsoft.com/office/powerpoint/2010/main" val="2858762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23608" y="423373"/>
            <a:ext cx="5343349" cy="870589"/>
          </a:xfrm>
        </p:spPr>
        <p:txBody>
          <a:bodyPr/>
          <a:lstStyle/>
          <a:p>
            <a:r>
              <a:rPr lang="en-US" dirty="0">
                <a:latin typeface="+mn-lt"/>
              </a:rPr>
              <a:t>Individual Fit</a:t>
            </a:r>
          </a:p>
        </p:txBody>
      </p:sp>
      <p:sp>
        <p:nvSpPr>
          <p:cNvPr id="7" name="Text Placeholder 6"/>
          <p:cNvSpPr>
            <a:spLocks noGrp="1"/>
          </p:cNvSpPr>
          <p:nvPr>
            <p:ph type="body" sz="quarter" idx="10"/>
          </p:nvPr>
        </p:nvSpPr>
        <p:spPr>
          <a:xfrm>
            <a:off x="474939" y="1293961"/>
            <a:ext cx="8440685" cy="5417389"/>
          </a:xfrm>
        </p:spPr>
        <p:txBody>
          <a:bodyPr/>
          <a:lstStyle/>
          <a:p>
            <a:pPr marL="285750" indent="-285750">
              <a:buFont typeface="Arial" panose="020B0604020202020204" pitchFamily="34" charset="0"/>
              <a:buChar char="•"/>
            </a:pPr>
            <a:r>
              <a:rPr lang="en-US" sz="1200" dirty="0" err="1"/>
              <a:t>Molenaar’s</a:t>
            </a:r>
            <a:r>
              <a:rPr lang="en-US" sz="1200" dirty="0"/>
              <a:t> discovery about the flaw in using averages to understand individuals was not new.</a:t>
            </a:r>
          </a:p>
          <a:p>
            <a:pPr marL="285750" indent="-285750">
              <a:buFont typeface="Arial" panose="020B0604020202020204" pitchFamily="34" charset="0"/>
              <a:buChar char="•"/>
            </a:pPr>
            <a:r>
              <a:rPr lang="en-US" sz="1200" dirty="0"/>
              <a:t>In the late 1940’s, air force pilots could not control their planes.  At its worst point, 17 pilots crashed in a single day.</a:t>
            </a:r>
          </a:p>
          <a:p>
            <a:pPr marL="285750" indent="-285750">
              <a:buFont typeface="Arial" panose="020B0604020202020204" pitchFamily="34" charset="0"/>
              <a:buChar char="•"/>
            </a:pPr>
            <a:r>
              <a:rPr lang="en-US" sz="1200" dirty="0"/>
              <a:t>Lieutenant Gilbert S. Daniels was assigned to help determine what was causing it.  At the time, cockpits were designed for an “average-sized pilot,” but that average size had been calculated in 1926 by measuring hundreds of pilots at that time.  Over the years, that average size had changed and the design of the cockpit was determined to be the source of the problem.</a:t>
            </a:r>
          </a:p>
          <a:p>
            <a:pPr marL="285750" indent="-285750">
              <a:buFont typeface="Arial" panose="020B0604020202020204" pitchFamily="34" charset="0"/>
              <a:buChar char="•"/>
            </a:pPr>
            <a:r>
              <a:rPr lang="en-US" sz="1200" dirty="0"/>
              <a:t>In 1952, Lieutenant  Daniels concluded that, “The tendency to think in terms of the ‘average man’ is a pitfall into which many person’s blunder.  It is virtually impossible to find an average airman not because of any unique traits in this group but because of the great variability of bodily dimensions which is characteristic of all men.” </a:t>
            </a:r>
          </a:p>
          <a:p>
            <a:pPr marL="285750" indent="-285750">
              <a:buFont typeface="Arial" panose="020B0604020202020204" pitchFamily="34" charset="0"/>
              <a:buChar char="•"/>
            </a:pPr>
            <a:r>
              <a:rPr lang="en-US" sz="1200" dirty="0"/>
              <a:t>Daniel’s analysis led him to the following conclusion:  “Any system designed around the average person is doomed to fail.”</a:t>
            </a:r>
          </a:p>
          <a:p>
            <a:pPr marL="285750" indent="-285750">
              <a:buFont typeface="Arial" panose="020B0604020202020204" pitchFamily="34" charset="0"/>
              <a:buChar char="•"/>
            </a:pPr>
            <a:r>
              <a:rPr lang="en-US" sz="1200" dirty="0"/>
              <a:t>Discarding the average as their reference and standard, the air force adopted a new design philosophy called “individual fit.”</a:t>
            </a:r>
          </a:p>
          <a:p>
            <a:pPr marL="285750" indent="-285750">
              <a:buFont typeface="Arial" panose="020B0604020202020204" pitchFamily="34" charset="0"/>
              <a:buChar char="•"/>
            </a:pPr>
            <a:r>
              <a:rPr lang="en-US" sz="1200" dirty="0"/>
              <a:t>“When airplane manufacturers first heard this new mandate, they balked, insisting it would be too expensive and take years to solve the relevant engineering problems.</a:t>
            </a:r>
          </a:p>
          <a:p>
            <a:pPr marL="285750" indent="-285750">
              <a:buFont typeface="Arial" panose="020B0604020202020204" pitchFamily="34" charset="0"/>
              <a:buChar char="•"/>
            </a:pPr>
            <a:r>
              <a:rPr lang="en-US" sz="1200" dirty="0"/>
              <a:t>But the military refused to budge, and then – to everyone’s surprise – aeronautical engineers rather quickly came up with solutions that were both cheap and easy to implement.</a:t>
            </a:r>
          </a:p>
          <a:p>
            <a:pPr marL="285750" indent="-285750">
              <a:buFont typeface="Arial" panose="020B0604020202020204" pitchFamily="34" charset="0"/>
              <a:buChar char="•"/>
            </a:pPr>
            <a:r>
              <a:rPr lang="en-US" sz="1200" dirty="0"/>
              <a:t>They designed adjustable seats, a technology that is now standard in all automobiles.”  They also created adjustable foot pedals, helmet straps and flight suits.  Once the new solutions were in place, pilot performance soared.</a:t>
            </a:r>
          </a:p>
          <a:p>
            <a:endParaRPr lang="en-US" sz="1200" dirty="0"/>
          </a:p>
          <a:p>
            <a:endParaRPr lang="en-US" sz="1200" dirty="0"/>
          </a:p>
          <a:p>
            <a:endParaRPr lang="en-US" sz="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877"/>
            <a:ext cx="9316528" cy="7219448"/>
          </a:xfrm>
          <a:prstGeom prst="rect">
            <a:avLst/>
          </a:prstGeom>
        </p:spPr>
      </p:pic>
    </p:spTree>
    <p:extLst>
      <p:ext uri="{BB962C8B-B14F-4D97-AF65-F5344CB8AC3E}">
        <p14:creationId xmlns:p14="http://schemas.microsoft.com/office/powerpoint/2010/main" val="11353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5665" y="609914"/>
            <a:ext cx="4334326" cy="721628"/>
          </a:xfrm>
        </p:spPr>
        <p:txBody>
          <a:bodyPr anchor="ctr"/>
          <a:lstStyle/>
          <a:p>
            <a:r>
              <a:rPr lang="en-US" sz="3600" dirty="0">
                <a:latin typeface="+mn-lt"/>
              </a:rPr>
              <a:t>Day at a Glance</a:t>
            </a:r>
          </a:p>
        </p:txBody>
      </p:sp>
      <p:sp>
        <p:nvSpPr>
          <p:cNvPr id="3" name="Text Placeholder 2"/>
          <p:cNvSpPr>
            <a:spLocks noGrp="1"/>
          </p:cNvSpPr>
          <p:nvPr>
            <p:ph type="body" sz="quarter" idx="10"/>
          </p:nvPr>
        </p:nvSpPr>
        <p:spPr>
          <a:xfrm>
            <a:off x="4395665" y="1459445"/>
            <a:ext cx="4334326" cy="4594510"/>
          </a:xfrm>
        </p:spPr>
        <p:txBody>
          <a:bodyPr/>
          <a:lstStyle/>
          <a:p>
            <a:pPr>
              <a:lnSpc>
                <a:spcPct val="100000"/>
              </a:lnSpc>
              <a:buFont typeface="Arial" panose="020B0604020202020204" pitchFamily="34" charset="0"/>
              <a:buChar char="•"/>
            </a:pPr>
            <a:r>
              <a:rPr lang="en-US" sz="2400" dirty="0">
                <a:solidFill>
                  <a:schemeClr val="bg2"/>
                </a:solidFill>
              </a:rPr>
              <a:t>Introductions</a:t>
            </a:r>
          </a:p>
          <a:p>
            <a:pPr>
              <a:lnSpc>
                <a:spcPct val="100000"/>
              </a:lnSpc>
              <a:buFont typeface="Arial" panose="020B0604020202020204" pitchFamily="34" charset="0"/>
              <a:buChar char="•"/>
            </a:pPr>
            <a:r>
              <a:rPr lang="en-US" sz="2400" dirty="0">
                <a:solidFill>
                  <a:schemeClr val="bg2"/>
                </a:solidFill>
              </a:rPr>
              <a:t>Panel</a:t>
            </a:r>
          </a:p>
          <a:p>
            <a:pPr>
              <a:lnSpc>
                <a:spcPct val="100000"/>
              </a:lnSpc>
              <a:buFont typeface="Arial" panose="020B0604020202020204" pitchFamily="34" charset="0"/>
              <a:buChar char="•"/>
            </a:pPr>
            <a:r>
              <a:rPr lang="en-US" sz="2400" dirty="0">
                <a:solidFill>
                  <a:schemeClr val="bg2"/>
                </a:solidFill>
              </a:rPr>
              <a:t>Break #1</a:t>
            </a:r>
          </a:p>
          <a:p>
            <a:pPr>
              <a:lnSpc>
                <a:spcPct val="100000"/>
              </a:lnSpc>
              <a:buFont typeface="Arial" panose="020B0604020202020204" pitchFamily="34" charset="0"/>
              <a:buChar char="•"/>
            </a:pPr>
            <a:r>
              <a:rPr lang="en-US" sz="2400" dirty="0">
                <a:solidFill>
                  <a:schemeClr val="bg2"/>
                </a:solidFill>
              </a:rPr>
              <a:t>Section 1</a:t>
            </a:r>
          </a:p>
          <a:p>
            <a:pPr>
              <a:lnSpc>
                <a:spcPct val="100000"/>
              </a:lnSpc>
              <a:buFont typeface="Arial" panose="020B0604020202020204" pitchFamily="34" charset="0"/>
              <a:buChar char="•"/>
            </a:pPr>
            <a:r>
              <a:rPr lang="en-US" sz="2400" dirty="0">
                <a:solidFill>
                  <a:schemeClr val="bg2"/>
                </a:solidFill>
              </a:rPr>
              <a:t>Lunch</a:t>
            </a:r>
          </a:p>
          <a:p>
            <a:pPr>
              <a:lnSpc>
                <a:spcPct val="100000"/>
              </a:lnSpc>
              <a:buFont typeface="Arial" panose="020B0604020202020204" pitchFamily="34" charset="0"/>
              <a:buChar char="•"/>
            </a:pPr>
            <a:r>
              <a:rPr lang="en-US" sz="2400" dirty="0">
                <a:solidFill>
                  <a:schemeClr val="bg2"/>
                </a:solidFill>
              </a:rPr>
              <a:t>Section 2</a:t>
            </a:r>
          </a:p>
          <a:p>
            <a:pPr>
              <a:lnSpc>
                <a:spcPct val="100000"/>
              </a:lnSpc>
              <a:buFont typeface="Arial" panose="020B0604020202020204" pitchFamily="34" charset="0"/>
              <a:buChar char="•"/>
            </a:pPr>
            <a:r>
              <a:rPr lang="en-US" sz="2400" dirty="0">
                <a:solidFill>
                  <a:schemeClr val="bg2"/>
                </a:solidFill>
              </a:rPr>
              <a:t>Break #2</a:t>
            </a:r>
          </a:p>
          <a:p>
            <a:pPr>
              <a:lnSpc>
                <a:spcPct val="100000"/>
              </a:lnSpc>
              <a:buFont typeface="Arial" panose="020B0604020202020204" pitchFamily="34" charset="0"/>
              <a:buChar char="•"/>
            </a:pPr>
            <a:r>
              <a:rPr lang="en-US" sz="2400" dirty="0">
                <a:solidFill>
                  <a:schemeClr val="bg2"/>
                </a:solidFill>
              </a:rPr>
              <a:t>Section 3</a:t>
            </a:r>
          </a:p>
          <a:p>
            <a:pPr>
              <a:lnSpc>
                <a:spcPct val="100000"/>
              </a:lnSpc>
              <a:buFont typeface="Arial" panose="020B0604020202020204" pitchFamily="34" charset="0"/>
              <a:buChar char="•"/>
            </a:pPr>
            <a:r>
              <a:rPr lang="en-US" sz="2400" dirty="0">
                <a:solidFill>
                  <a:schemeClr val="bg2"/>
                </a:solidFill>
              </a:rPr>
              <a:t>Wrap-up</a:t>
            </a:r>
          </a:p>
        </p:txBody>
      </p:sp>
      <p:sp>
        <p:nvSpPr>
          <p:cNvPr id="7" name="Slide Number Placeholder 6"/>
          <p:cNvSpPr>
            <a:spLocks noGrp="1"/>
          </p:cNvSpPr>
          <p:nvPr>
            <p:ph type="sldNum" sz="quarter" idx="4"/>
          </p:nvPr>
        </p:nvSpPr>
        <p:spPr/>
        <p:txBody>
          <a:bodyPr/>
          <a:lstStyle/>
          <a:p>
            <a:fld id="{DDBE135E-2566-4748-853C-8A3B78F0FB00}" type="slidenum">
              <a:rPr lang="en-GB" smtClean="0"/>
              <a:pPr/>
              <a:t>2</a:t>
            </a:fld>
            <a:endParaRPr lang="en-GB" dirty="0"/>
          </a:p>
        </p:txBody>
      </p:sp>
      <p:pic>
        <p:nvPicPr>
          <p:cNvPr id="6" name="Picture Placeholder 5" descr="Cartoon character of a student balancing on a ball while reading a book." title="Balancing Education"/>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5007" r="15007"/>
          <a:stretch>
            <a:fillRect/>
          </a:stretch>
        </p:blipFill>
        <p:spPr/>
      </p:pic>
    </p:spTree>
    <p:extLst>
      <p:ext uri="{BB962C8B-B14F-4D97-AF65-F5344CB8AC3E}">
        <p14:creationId xmlns:p14="http://schemas.microsoft.com/office/powerpoint/2010/main" val="3867424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pPr>
              <a:lnSpc>
                <a:spcPct val="100000"/>
              </a:lnSpc>
            </a:pPr>
            <a:r>
              <a:rPr lang="en-US" sz="3600" dirty="0">
                <a:latin typeface="+mn-lt"/>
              </a:rPr>
              <a:t>Average Pilot</a:t>
            </a:r>
          </a:p>
        </p:txBody>
      </p:sp>
      <p:sp>
        <p:nvSpPr>
          <p:cNvPr id="7" name="Content Placeholder 6"/>
          <p:cNvSpPr>
            <a:spLocks noGrp="1"/>
          </p:cNvSpPr>
          <p:nvPr>
            <p:ph idx="1"/>
          </p:nvPr>
        </p:nvSpPr>
        <p:spPr>
          <a:xfrm>
            <a:off x="374073" y="2098965"/>
            <a:ext cx="3945119" cy="3262744"/>
          </a:xfrm>
        </p:spPr>
        <p:txBody>
          <a:bodyPr/>
          <a:lstStyle/>
          <a:p>
            <a:pPr>
              <a:lnSpc>
                <a:spcPct val="100000"/>
              </a:lnSpc>
            </a:pPr>
            <a:r>
              <a:rPr lang="en-US" sz="3600" dirty="0"/>
              <a:t>“Any system designed around the average person is doomed to fail.”</a:t>
            </a:r>
          </a:p>
          <a:p>
            <a:pPr marL="1538288" indent="-1538288">
              <a:lnSpc>
                <a:spcPct val="100000"/>
              </a:lnSpc>
            </a:pPr>
            <a:r>
              <a:rPr lang="en-US" sz="3600" dirty="0"/>
              <a:t>	</a:t>
            </a:r>
            <a:r>
              <a:rPr lang="en-US" sz="2400" dirty="0"/>
              <a:t>~Lieutenant Gilbert S. Daniels</a:t>
            </a:r>
          </a:p>
        </p:txBody>
      </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433" r="21433"/>
          <a:stretch>
            <a:fillRect/>
          </a:stretch>
        </p:blipFill>
        <p:spPr/>
      </p:pic>
    </p:spTree>
    <p:extLst>
      <p:ext uri="{BB962C8B-B14F-4D97-AF65-F5344CB8AC3E}">
        <p14:creationId xmlns:p14="http://schemas.microsoft.com/office/powerpoint/2010/main" val="3167089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594" y="2198782"/>
            <a:ext cx="7988059" cy="2063261"/>
          </a:xfrm>
        </p:spPr>
        <p:txBody>
          <a:bodyPr anchor="ctr"/>
          <a:lstStyle/>
          <a:p>
            <a:pPr algn="ctr"/>
            <a:r>
              <a:rPr lang="en-US" dirty="0">
                <a:latin typeface="+mn-lt"/>
              </a:rPr>
              <a:t>“Individual Fit” was a practical solution to an urgent problem.</a:t>
            </a:r>
          </a:p>
        </p:txBody>
      </p:sp>
      <p:sp>
        <p:nvSpPr>
          <p:cNvPr id="11" name="Subtitle 10"/>
          <p:cNvSpPr>
            <a:spLocks noGrp="1"/>
          </p:cNvSpPr>
          <p:nvPr>
            <p:ph type="subTitle" idx="1"/>
          </p:nvPr>
        </p:nvSpPr>
        <p:spPr>
          <a:xfrm>
            <a:off x="447674" y="209819"/>
            <a:ext cx="6781262" cy="1471381"/>
          </a:xfrm>
          <a:solidFill>
            <a:srgbClr val="D4EAE4"/>
          </a:solidFill>
        </p:spPr>
        <p:txBody>
          <a:bodyPr/>
          <a:lstStyle/>
          <a:p>
            <a:r>
              <a:rPr lang="en-US" dirty="0">
                <a:solidFill>
                  <a:srgbClr val="D4EAE4"/>
                </a:solidFill>
              </a:rPr>
              <a:t>Why was the military willing to make such a radical change so quickly?  Because changing the system was not an intellectual exercise – it was a practical solution to an urgent problem.” </a:t>
            </a:r>
          </a:p>
          <a:p>
            <a:endParaRPr lang="en-US" dirty="0">
              <a:solidFill>
                <a:srgbClr val="D4EAE4"/>
              </a:solidFill>
            </a:endParaRPr>
          </a:p>
        </p:txBody>
      </p:sp>
    </p:spTree>
    <p:extLst>
      <p:ext uri="{BB962C8B-B14F-4D97-AF65-F5344CB8AC3E}">
        <p14:creationId xmlns:p14="http://schemas.microsoft.com/office/powerpoint/2010/main" val="65854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7493" y="418049"/>
            <a:ext cx="8604000" cy="1244495"/>
          </a:xfrm>
        </p:spPr>
        <p:txBody>
          <a:bodyPr anchor="ctr"/>
          <a:lstStyle/>
          <a:p>
            <a:pPr marL="174982" indent="-174982" defTabSz="1143000" fontAlgn="base">
              <a:lnSpc>
                <a:spcPct val="100000"/>
              </a:lnSpc>
              <a:spcBef>
                <a:spcPts val="0"/>
              </a:spcBef>
            </a:pPr>
            <a:r>
              <a:rPr lang="en-US" sz="3600" dirty="0">
                <a:latin typeface="+mn-lt"/>
              </a:rPr>
              <a:t>Disability:  More than a Health Problem</a:t>
            </a:r>
          </a:p>
        </p:txBody>
      </p:sp>
      <p:sp>
        <p:nvSpPr>
          <p:cNvPr id="9" name="Content Placeholder 8"/>
          <p:cNvSpPr>
            <a:spLocks noGrp="1"/>
          </p:cNvSpPr>
          <p:nvPr>
            <p:ph idx="1"/>
          </p:nvPr>
        </p:nvSpPr>
        <p:spPr>
          <a:xfrm>
            <a:off x="552450" y="2065192"/>
            <a:ext cx="8158163" cy="3566681"/>
          </a:xfrm>
        </p:spPr>
        <p:txBody>
          <a:bodyPr/>
          <a:lstStyle/>
          <a:p>
            <a:pPr>
              <a:lnSpc>
                <a:spcPct val="100000"/>
              </a:lnSpc>
            </a:pPr>
            <a:r>
              <a:rPr lang="en-US" sz="3200" dirty="0"/>
              <a:t>Complex Phenomenon Reflecting:</a:t>
            </a:r>
          </a:p>
          <a:p>
            <a:pPr marL="914400" indent="-457200">
              <a:lnSpc>
                <a:spcPct val="100000"/>
              </a:lnSpc>
              <a:spcBef>
                <a:spcPts val="2400"/>
              </a:spcBef>
              <a:buClr>
                <a:schemeClr val="bg1"/>
              </a:buClr>
              <a:buFont typeface="Arial" panose="020B0604020202020204" pitchFamily="34" charset="0"/>
              <a:buChar char="•"/>
            </a:pPr>
            <a:r>
              <a:rPr lang="en-US" sz="3200" dirty="0"/>
              <a:t>The interaction between features of a person’s body and</a:t>
            </a:r>
          </a:p>
          <a:p>
            <a:pPr marL="914400" indent="-457200">
              <a:lnSpc>
                <a:spcPct val="100000"/>
              </a:lnSpc>
              <a:spcBef>
                <a:spcPts val="2400"/>
              </a:spcBef>
              <a:buClr>
                <a:schemeClr val="bg1"/>
              </a:buClr>
              <a:buFont typeface="Arial" panose="020B0604020202020204" pitchFamily="34" charset="0"/>
              <a:buChar char="•"/>
            </a:pPr>
            <a:r>
              <a:rPr lang="en-US" sz="3200" dirty="0"/>
              <a:t>The features of the society in which he or she lives.</a:t>
            </a:r>
          </a:p>
        </p:txBody>
      </p:sp>
      <p:sp>
        <p:nvSpPr>
          <p:cNvPr id="5" name="Slide Number Placeholder 4"/>
          <p:cNvSpPr>
            <a:spLocks noGrp="1"/>
          </p:cNvSpPr>
          <p:nvPr>
            <p:ph type="sldNum" sz="quarter" idx="4294967295"/>
          </p:nvPr>
        </p:nvSpPr>
        <p:spPr>
          <a:xfrm>
            <a:off x="8710613" y="6489700"/>
            <a:ext cx="433387" cy="1254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343571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0945" y="1810430"/>
            <a:ext cx="7294746" cy="3842224"/>
          </a:xfrm>
        </p:spPr>
        <p:txBody>
          <a:bodyPr/>
          <a:lstStyle/>
          <a:p>
            <a:pPr marL="174982" indent="-174982" defTabSz="1143000" fontAlgn="base">
              <a:lnSpc>
                <a:spcPct val="100000"/>
              </a:lnSpc>
              <a:spcBef>
                <a:spcPts val="0"/>
              </a:spcBef>
            </a:pPr>
            <a:r>
              <a:rPr lang="en-US" sz="3600" dirty="0">
                <a:latin typeface="+mn-lt"/>
              </a:rPr>
              <a:t>“Overcoming the difficulties faced by people with disabilities requires interventions to remove environmental and social barriers.”	</a:t>
            </a:r>
            <a:br>
              <a:rPr lang="en-US" sz="3600" dirty="0">
                <a:latin typeface="+mn-lt"/>
              </a:rPr>
            </a:br>
            <a:r>
              <a:rPr lang="en-US" sz="3600" dirty="0">
                <a:latin typeface="+mn-lt"/>
              </a:rPr>
              <a:t>		</a:t>
            </a:r>
            <a:r>
              <a:rPr lang="en-US" sz="2800" dirty="0">
                <a:latin typeface="+mn-lt"/>
              </a:rPr>
              <a:t>~World Health Organization</a:t>
            </a:r>
          </a:p>
        </p:txBody>
      </p:sp>
      <p:sp>
        <p:nvSpPr>
          <p:cNvPr id="5" name="Slide Number Placeholder 4"/>
          <p:cNvSpPr>
            <a:spLocks noGrp="1"/>
          </p:cNvSpPr>
          <p:nvPr>
            <p:ph type="sldNum" sz="quarter" idx="4294967295"/>
          </p:nvPr>
        </p:nvSpPr>
        <p:spPr>
          <a:xfrm>
            <a:off x="8710613" y="6489700"/>
            <a:ext cx="433387" cy="1254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3755303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8BB5-39FB-4F1E-96A0-4E5328EC9084}"/>
              </a:ext>
            </a:extLst>
          </p:cNvPr>
          <p:cNvSpPr>
            <a:spLocks noGrp="1"/>
          </p:cNvSpPr>
          <p:nvPr>
            <p:ph type="title"/>
          </p:nvPr>
        </p:nvSpPr>
        <p:spPr/>
        <p:txBody>
          <a:bodyPr/>
          <a:lstStyle/>
          <a:p>
            <a:r>
              <a:rPr lang="en-US" dirty="0">
                <a:latin typeface="+mn-lt"/>
              </a:rPr>
              <a:t>Group Activity #1</a:t>
            </a:r>
          </a:p>
        </p:txBody>
      </p:sp>
      <p:sp>
        <p:nvSpPr>
          <p:cNvPr id="3" name="Content Placeholder 2">
            <a:extLst>
              <a:ext uri="{FF2B5EF4-FFF2-40B4-BE49-F238E27FC236}">
                <a16:creationId xmlns:a16="http://schemas.microsoft.com/office/drawing/2014/main" id="{462B531C-8B22-4B50-B693-DA6A90A2ED53}"/>
              </a:ext>
            </a:extLst>
          </p:cNvPr>
          <p:cNvSpPr>
            <a:spLocks noGrp="1"/>
          </p:cNvSpPr>
          <p:nvPr>
            <p:ph idx="1"/>
          </p:nvPr>
        </p:nvSpPr>
        <p:spPr>
          <a:xfrm>
            <a:off x="540000" y="1320349"/>
            <a:ext cx="3533776" cy="3904794"/>
          </a:xfrm>
        </p:spPr>
        <p:txBody>
          <a:bodyPr/>
          <a:lstStyle/>
          <a:p>
            <a:pPr>
              <a:lnSpc>
                <a:spcPct val="100000"/>
              </a:lnSpc>
            </a:pPr>
            <a:r>
              <a:rPr lang="en-US" sz="2400" b="1" dirty="0"/>
              <a:t>Discuss:</a:t>
            </a:r>
          </a:p>
          <a:p>
            <a:pPr marL="285750" indent="-285750">
              <a:lnSpc>
                <a:spcPct val="100000"/>
              </a:lnSpc>
              <a:buClr>
                <a:schemeClr val="bg1"/>
              </a:buClr>
              <a:buFont typeface="Arial" panose="020B0604020202020204" pitchFamily="34" charset="0"/>
              <a:buChar char="•"/>
            </a:pPr>
            <a:r>
              <a:rPr lang="en-US" sz="1800" dirty="0"/>
              <a:t>Panel</a:t>
            </a:r>
          </a:p>
          <a:p>
            <a:pPr marL="285750" indent="-285750">
              <a:lnSpc>
                <a:spcPct val="100000"/>
              </a:lnSpc>
              <a:buClr>
                <a:schemeClr val="bg1"/>
              </a:buClr>
              <a:buFont typeface="Arial" panose="020B0604020202020204" pitchFamily="34" charset="0"/>
              <a:buChar char="•"/>
            </a:pPr>
            <a:r>
              <a:rPr lang="en-US" sz="1800" dirty="0"/>
              <a:t>Overview of Disabilities</a:t>
            </a:r>
          </a:p>
          <a:p>
            <a:pPr marL="285750" indent="-285750">
              <a:lnSpc>
                <a:spcPct val="100000"/>
              </a:lnSpc>
              <a:buClr>
                <a:schemeClr val="bg1"/>
              </a:buClr>
              <a:buFont typeface="Arial" panose="020B0604020202020204" pitchFamily="34" charset="0"/>
              <a:buChar char="•"/>
            </a:pPr>
            <a:r>
              <a:rPr lang="en-US" sz="1800" dirty="0"/>
              <a:t>Trends in AT</a:t>
            </a:r>
          </a:p>
          <a:p>
            <a:pPr>
              <a:lnSpc>
                <a:spcPct val="100000"/>
              </a:lnSpc>
              <a:spcBef>
                <a:spcPts val="1800"/>
              </a:spcBef>
              <a:buClr>
                <a:schemeClr val="bg1"/>
              </a:buClr>
            </a:pPr>
            <a:r>
              <a:rPr lang="en-US" sz="2400" b="1" dirty="0"/>
              <a:t>Define:</a:t>
            </a:r>
          </a:p>
          <a:p>
            <a:pPr marL="285750" indent="-285750">
              <a:lnSpc>
                <a:spcPct val="100000"/>
              </a:lnSpc>
              <a:buClr>
                <a:schemeClr val="bg1"/>
              </a:buClr>
              <a:buFont typeface="Arial" panose="020B0604020202020204" pitchFamily="34" charset="0"/>
              <a:buChar char="•"/>
            </a:pPr>
            <a:r>
              <a:rPr lang="en-US" sz="1800" dirty="0"/>
              <a:t>What accessibility is</a:t>
            </a:r>
          </a:p>
          <a:p>
            <a:pPr marL="285750" indent="-285750">
              <a:lnSpc>
                <a:spcPct val="100000"/>
              </a:lnSpc>
              <a:buClr>
                <a:schemeClr val="bg1"/>
              </a:buClr>
              <a:buFont typeface="Arial" panose="020B0604020202020204" pitchFamily="34" charset="0"/>
              <a:buChar char="•"/>
            </a:pPr>
            <a:r>
              <a:rPr lang="en-US" sz="1800" dirty="0"/>
              <a:t>At least two take-aways that help you understand why accessibility is important</a:t>
            </a:r>
          </a:p>
          <a:p>
            <a:pPr marL="285750" indent="-285750">
              <a:lnSpc>
                <a:spcPct val="100000"/>
              </a:lnSpc>
              <a:buClr>
                <a:schemeClr val="bg1"/>
              </a:buClr>
              <a:buFont typeface="Arial" panose="020B0604020202020204" pitchFamily="34" charset="0"/>
              <a:buChar char="•"/>
            </a:pPr>
            <a:r>
              <a:rPr lang="en-US" sz="1800" dirty="0"/>
              <a:t>The roles in a school district that need to be involved in supporting accessibility</a:t>
            </a:r>
          </a:p>
        </p:txBody>
      </p:sp>
      <p:pic>
        <p:nvPicPr>
          <p:cNvPr id="6" name="Picture Placeholder 5">
            <a:extLst>
              <a:ext uri="{FF2B5EF4-FFF2-40B4-BE49-F238E27FC236}">
                <a16:creationId xmlns:a16="http://schemas.microsoft.com/office/drawing/2014/main" id="{FF58AA14-6E3D-446A-81F6-9D15714D023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57" r="2957"/>
          <a:stretch>
            <a:fillRect/>
          </a:stretch>
        </p:blipFill>
        <p:spPr/>
      </p:pic>
    </p:spTree>
    <p:extLst>
      <p:ext uri="{BB962C8B-B14F-4D97-AF65-F5344CB8AC3E}">
        <p14:creationId xmlns:p14="http://schemas.microsoft.com/office/powerpoint/2010/main" val="170881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7244-9AC6-4300-AC86-9D364BDFAF38}"/>
              </a:ext>
            </a:extLst>
          </p:cNvPr>
          <p:cNvSpPr>
            <a:spLocks noGrp="1"/>
          </p:cNvSpPr>
          <p:nvPr>
            <p:ph type="ctrTitle"/>
          </p:nvPr>
        </p:nvSpPr>
        <p:spPr/>
        <p:txBody>
          <a:bodyPr/>
          <a:lstStyle/>
          <a:p>
            <a:r>
              <a:rPr lang="en-US" dirty="0">
                <a:latin typeface="+mn-lt"/>
              </a:rPr>
              <a:t>Lunch</a:t>
            </a:r>
            <a:br>
              <a:rPr lang="en-US" dirty="0">
                <a:latin typeface="+mn-lt"/>
              </a:rPr>
            </a:br>
            <a:r>
              <a:rPr lang="en-US" dirty="0">
                <a:latin typeface="+mn-lt"/>
              </a:rPr>
              <a:t>12:00 – 1:00</a:t>
            </a:r>
          </a:p>
        </p:txBody>
      </p:sp>
    </p:spTree>
    <p:extLst>
      <p:ext uri="{BB962C8B-B14F-4D97-AF65-F5344CB8AC3E}">
        <p14:creationId xmlns:p14="http://schemas.microsoft.com/office/powerpoint/2010/main" val="1712279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3642-729E-4C46-876D-73DDAAFFDFFE}"/>
              </a:ext>
            </a:extLst>
          </p:cNvPr>
          <p:cNvSpPr>
            <a:spLocks noGrp="1"/>
          </p:cNvSpPr>
          <p:nvPr>
            <p:ph type="ctrTitle"/>
          </p:nvPr>
        </p:nvSpPr>
        <p:spPr>
          <a:xfrm>
            <a:off x="2459334" y="2973600"/>
            <a:ext cx="4284000" cy="1044000"/>
          </a:xfrm>
        </p:spPr>
        <p:txBody>
          <a:bodyPr/>
          <a:lstStyle/>
          <a:p>
            <a:r>
              <a:rPr lang="en-US" dirty="0">
                <a:latin typeface="+mn-lt"/>
              </a:rPr>
              <a:t>Section 2</a:t>
            </a:r>
            <a:br>
              <a:rPr lang="en-US" dirty="0">
                <a:latin typeface="+mn-lt"/>
              </a:rPr>
            </a:br>
            <a:r>
              <a:rPr lang="en-US" dirty="0">
                <a:latin typeface="+mn-lt"/>
              </a:rPr>
              <a:t>1:00 – 2:30</a:t>
            </a:r>
          </a:p>
        </p:txBody>
      </p:sp>
    </p:spTree>
    <p:extLst>
      <p:ext uri="{BB962C8B-B14F-4D97-AF65-F5344CB8AC3E}">
        <p14:creationId xmlns:p14="http://schemas.microsoft.com/office/powerpoint/2010/main" val="29837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329033" cy="1068301"/>
          </a:xfrm>
        </p:spPr>
        <p:txBody>
          <a:bodyPr/>
          <a:lstStyle/>
          <a:p>
            <a:r>
              <a:rPr lang="en-US" b="1" dirty="0">
                <a:latin typeface="+mn-lt"/>
              </a:rPr>
              <a:t>Is Access to Electronic Information a Human Right?</a:t>
            </a:r>
          </a:p>
        </p:txBody>
      </p:sp>
      <p:sp>
        <p:nvSpPr>
          <p:cNvPr id="3" name="Content Placeholder 2"/>
          <p:cNvSpPr>
            <a:spLocks noGrp="1"/>
          </p:cNvSpPr>
          <p:nvPr>
            <p:ph idx="1"/>
          </p:nvPr>
        </p:nvSpPr>
        <p:spPr>
          <a:xfrm>
            <a:off x="457200" y="1844040"/>
            <a:ext cx="8229600" cy="3332117"/>
          </a:xfrm>
        </p:spPr>
        <p:txBody>
          <a:bodyPr/>
          <a:lstStyle/>
          <a:p>
            <a:pPr marL="0" indent="0">
              <a:lnSpc>
                <a:spcPct val="100000"/>
              </a:lnSpc>
              <a:buNone/>
            </a:pPr>
            <a:r>
              <a:rPr lang="en-US" sz="2800" dirty="0"/>
              <a:t>"...</a:t>
            </a:r>
            <a:r>
              <a:rPr lang="en-US" sz="2800" b="1" dirty="0"/>
              <a:t>even where Internet connection is available</a:t>
            </a:r>
            <a:r>
              <a:rPr lang="en-US" sz="2800" dirty="0"/>
              <a:t>, disadvantaged groups, such as persons with disabilities and persons belonging to minority groups, often face barriers to accessing the Internet in a way that is</a:t>
            </a:r>
            <a:r>
              <a:rPr lang="en-US" sz="2800" b="1" dirty="0"/>
              <a:t> meaningful, relevant and useful to them in their daily lives.</a:t>
            </a:r>
            <a:r>
              <a:rPr lang="en-US" sz="2800" dirty="0"/>
              <a:t>“</a:t>
            </a:r>
          </a:p>
          <a:p>
            <a:pPr marL="914400" indent="0">
              <a:lnSpc>
                <a:spcPct val="100000"/>
              </a:lnSpc>
              <a:buNone/>
            </a:pPr>
            <a:r>
              <a:rPr lang="en-US" sz="2800" dirty="0"/>
              <a:t>~Paragraph 61 of the special report of </a:t>
            </a:r>
            <a:r>
              <a:rPr lang="en-US" sz="2800" u="sng" dirty="0">
                <a:hlinkClick r:id="rId2"/>
              </a:rPr>
              <a:t>17th session of the United Nations Human Rights Council</a:t>
            </a:r>
            <a:endParaRPr lang="en-US" sz="2800" dirty="0"/>
          </a:p>
        </p:txBody>
      </p:sp>
    </p:spTree>
    <p:extLst>
      <p:ext uri="{BB962C8B-B14F-4D97-AF65-F5344CB8AC3E}">
        <p14:creationId xmlns:p14="http://schemas.microsoft.com/office/powerpoint/2010/main" val="992952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924776" cy="1096875"/>
          </a:xfrm>
        </p:spPr>
        <p:txBody>
          <a:bodyPr/>
          <a:lstStyle/>
          <a:p>
            <a:r>
              <a:rPr lang="en-US" b="1" dirty="0">
                <a:latin typeface="+mn-lt"/>
              </a:rPr>
              <a:t>United Nations Resolution</a:t>
            </a:r>
          </a:p>
        </p:txBody>
      </p:sp>
      <p:sp>
        <p:nvSpPr>
          <p:cNvPr id="3" name="Content Placeholder 2"/>
          <p:cNvSpPr>
            <a:spLocks noGrp="1"/>
          </p:cNvSpPr>
          <p:nvPr>
            <p:ph idx="1"/>
          </p:nvPr>
        </p:nvSpPr>
        <p:spPr>
          <a:xfrm>
            <a:off x="457200" y="1524000"/>
            <a:ext cx="8229600" cy="4256314"/>
          </a:xfrm>
        </p:spPr>
        <p:txBody>
          <a:bodyPr/>
          <a:lstStyle/>
          <a:p>
            <a:pPr marL="457200" indent="-457200">
              <a:lnSpc>
                <a:spcPct val="100000"/>
              </a:lnSpc>
              <a:buFont typeface="Arial" panose="020B0604020202020204" pitchFamily="34" charset="0"/>
              <a:buChar char="•"/>
            </a:pPr>
            <a:r>
              <a:rPr lang="en-US" sz="2800" dirty="0"/>
              <a:t>July 5, 2012, the United Nations Human Rights Council unanimously agreed that </a:t>
            </a:r>
            <a:r>
              <a:rPr lang="en-US" sz="2800" b="1" dirty="0">
                <a:solidFill>
                  <a:srgbClr val="005A70"/>
                </a:solidFill>
              </a:rPr>
              <a:t>access to the Internet is a basic human right</a:t>
            </a:r>
            <a:r>
              <a:rPr lang="en-US" sz="2800" dirty="0"/>
              <a:t> and they signed a resolution to that effect.</a:t>
            </a:r>
          </a:p>
          <a:p>
            <a:pPr marL="457200" indent="-457200">
              <a:lnSpc>
                <a:spcPct val="100000"/>
              </a:lnSpc>
              <a:buFont typeface="Arial" panose="020B0604020202020204" pitchFamily="34" charset="0"/>
              <a:buChar char="•"/>
            </a:pPr>
            <a:r>
              <a:rPr lang="en-US" sz="2800" dirty="0"/>
              <a:t>"The </a:t>
            </a:r>
            <a:r>
              <a:rPr lang="en-US" sz="2800" u="sng" dirty="0">
                <a:solidFill>
                  <a:srgbClr val="00007D"/>
                </a:solidFill>
                <a:hlinkClick r:id="rId2"/>
              </a:rPr>
              <a:t>motion</a:t>
            </a:r>
            <a:r>
              <a:rPr lang="en-US" sz="2800" dirty="0"/>
              <a:t> was led by Sweden and supported by several other countries including America, Australia, Brazil, and the United Kingdom of Great Britain and Northern Ireland. </a:t>
            </a:r>
          </a:p>
        </p:txBody>
      </p:sp>
    </p:spTree>
    <p:extLst>
      <p:ext uri="{BB962C8B-B14F-4D97-AF65-F5344CB8AC3E}">
        <p14:creationId xmlns:p14="http://schemas.microsoft.com/office/powerpoint/2010/main" val="3267306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886200"/>
          </a:xfrm>
        </p:spPr>
        <p:txBody>
          <a:bodyPr/>
          <a:lstStyle/>
          <a:p>
            <a:pPr marL="0" indent="0">
              <a:lnSpc>
                <a:spcPct val="100000"/>
              </a:lnSpc>
              <a:buNone/>
            </a:pPr>
            <a:r>
              <a:rPr lang="en-US" sz="3600" b="1" dirty="0"/>
              <a:t>“It's the first ever U.N. resolution affirming that human rights in the digital realm must be protected and promoted to the same extent and with the same commitment as human rights in the physical world.”</a:t>
            </a:r>
          </a:p>
          <a:p>
            <a:pPr marL="0" indent="0">
              <a:lnSpc>
                <a:spcPct val="100000"/>
              </a:lnSpc>
              <a:buNone/>
            </a:pPr>
            <a:r>
              <a:rPr lang="en-US" sz="2800" b="1" dirty="0">
                <a:solidFill>
                  <a:srgbClr val="0A0EA2"/>
                </a:solidFill>
              </a:rPr>
              <a:t>		</a:t>
            </a:r>
            <a:r>
              <a:rPr lang="en-US" sz="2800" b="1" dirty="0">
                <a:solidFill>
                  <a:srgbClr val="005A70"/>
                </a:solidFill>
              </a:rPr>
              <a:t>~US Ambassador Eileen </a:t>
            </a:r>
            <a:r>
              <a:rPr lang="en-US" sz="2800" b="1" dirty="0" err="1">
                <a:solidFill>
                  <a:srgbClr val="005A70"/>
                </a:solidFill>
              </a:rPr>
              <a:t>Donahoe</a:t>
            </a:r>
            <a:endParaRPr lang="en-US" sz="2800" dirty="0">
              <a:solidFill>
                <a:srgbClr val="005A70"/>
              </a:solidFill>
            </a:endParaRPr>
          </a:p>
        </p:txBody>
      </p:sp>
    </p:spTree>
    <p:extLst>
      <p:ext uri="{BB962C8B-B14F-4D97-AF65-F5344CB8AC3E}">
        <p14:creationId xmlns:p14="http://schemas.microsoft.com/office/powerpoint/2010/main" val="304287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478590"/>
            <a:ext cx="3683000" cy="590170"/>
          </a:xfrm>
        </p:spPr>
        <p:txBody>
          <a:bodyPr/>
          <a:lstStyle/>
          <a:p>
            <a:r>
              <a:rPr lang="en-GB" dirty="0">
                <a:latin typeface="+mn-lt"/>
              </a:rPr>
              <a:t>Introductions</a:t>
            </a:r>
            <a:endParaRPr lang="en-US" dirty="0">
              <a:latin typeface="+mn-lt"/>
            </a:endParaRPr>
          </a:p>
        </p:txBody>
      </p:sp>
      <p:sp>
        <p:nvSpPr>
          <p:cNvPr id="3" name="Subtitle 2"/>
          <p:cNvSpPr>
            <a:spLocks noGrp="1"/>
          </p:cNvSpPr>
          <p:nvPr>
            <p:ph type="subTitle" idx="1"/>
          </p:nvPr>
        </p:nvSpPr>
        <p:spPr>
          <a:xfrm>
            <a:off x="74910" y="2342921"/>
            <a:ext cx="4429123" cy="2740520"/>
          </a:xfrm>
        </p:spPr>
        <p:txBody>
          <a:bodyPr/>
          <a:lstStyle/>
          <a:p>
            <a:pPr>
              <a:lnSpc>
                <a:spcPct val="100000"/>
              </a:lnSpc>
            </a:pPr>
            <a:r>
              <a:rPr lang="en-US" sz="2800" b="1" dirty="0"/>
              <a:t>John </a:t>
            </a:r>
            <a:r>
              <a:rPr lang="en-US" sz="2800" b="1" dirty="0" err="1"/>
              <a:t>Slatin</a:t>
            </a:r>
            <a:r>
              <a:rPr lang="en-US" sz="2800" b="1" dirty="0"/>
              <a:t> </a:t>
            </a:r>
            <a:r>
              <a:rPr lang="en-US" sz="2800" b="1" dirty="0" err="1"/>
              <a:t>AccessU</a:t>
            </a:r>
            <a:r>
              <a:rPr lang="en-US" sz="2800" b="1" dirty="0"/>
              <a:t> 2018</a:t>
            </a:r>
          </a:p>
          <a:p>
            <a:pPr marL="341313" indent="-285750">
              <a:lnSpc>
                <a:spcPct val="100000"/>
              </a:lnSpc>
              <a:buFont typeface="Arial" panose="020B0604020202020204" pitchFamily="34" charset="0"/>
              <a:buChar char="•"/>
            </a:pPr>
            <a:r>
              <a:rPr lang="en-GB" dirty="0" err="1"/>
              <a:t>Cari</a:t>
            </a:r>
            <a:r>
              <a:rPr lang="en-GB" dirty="0"/>
              <a:t> Collins</a:t>
            </a:r>
          </a:p>
          <a:p>
            <a:pPr marL="341313" indent="-285750">
              <a:lnSpc>
                <a:spcPct val="100000"/>
              </a:lnSpc>
              <a:buFont typeface="Arial" panose="020B0604020202020204" pitchFamily="34" charset="0"/>
              <a:buChar char="•"/>
            </a:pPr>
            <a:r>
              <a:rPr lang="en-GB" dirty="0"/>
              <a:t>Carey Edelman</a:t>
            </a:r>
          </a:p>
          <a:p>
            <a:pPr marL="341313" indent="-285750">
              <a:lnSpc>
                <a:spcPct val="100000"/>
              </a:lnSpc>
              <a:buFont typeface="Arial" panose="020B0604020202020204" pitchFamily="34" charset="0"/>
              <a:buChar char="•"/>
            </a:pPr>
            <a:r>
              <a:rPr lang="en-GB" dirty="0"/>
              <a:t>Shira Goldberg</a:t>
            </a:r>
          </a:p>
          <a:p>
            <a:pPr marL="341313" indent="-285750">
              <a:lnSpc>
                <a:spcPct val="100000"/>
              </a:lnSpc>
              <a:buFont typeface="Arial" panose="020B0604020202020204" pitchFamily="34" charset="0"/>
              <a:buChar char="•"/>
            </a:pPr>
            <a:r>
              <a:rPr lang="en-GB" dirty="0"/>
              <a:t>Sharon </a:t>
            </a:r>
            <a:r>
              <a:rPr lang="en-GB" dirty="0" err="1"/>
              <a:t>Krevor</a:t>
            </a:r>
            <a:r>
              <a:rPr lang="en-GB" dirty="0"/>
              <a:t>-Weisbaum</a:t>
            </a:r>
          </a:p>
          <a:p>
            <a:pPr marL="341313" indent="-285750">
              <a:lnSpc>
                <a:spcPct val="100000"/>
              </a:lnSpc>
              <a:buFont typeface="Arial" panose="020B0604020202020204" pitchFamily="34" charset="0"/>
              <a:buChar char="•"/>
            </a:pPr>
            <a:r>
              <a:rPr lang="en-GB" dirty="0"/>
              <a:t>Jan </a:t>
            </a:r>
            <a:r>
              <a:rPr lang="en-GB" dirty="0" err="1"/>
              <a:t>McSorley</a:t>
            </a:r>
            <a:endParaRPr lang="en-GB" dirty="0"/>
          </a:p>
          <a:p>
            <a:pPr marL="341313" indent="-285750">
              <a:lnSpc>
                <a:spcPct val="100000"/>
              </a:lnSpc>
              <a:buFont typeface="Arial" panose="020B0604020202020204" pitchFamily="34" charset="0"/>
              <a:buChar char="•"/>
            </a:pPr>
            <a:r>
              <a:rPr lang="en-GB" dirty="0"/>
              <a:t>Sharron Rush</a:t>
            </a:r>
          </a:p>
          <a:p>
            <a:pPr marL="341313" indent="-285750">
              <a:lnSpc>
                <a:spcPct val="100000"/>
              </a:lnSpc>
              <a:buFont typeface="Arial" panose="020B0604020202020204" pitchFamily="34" charset="0"/>
              <a:buChar char="•"/>
            </a:pPr>
            <a:r>
              <a:rPr lang="en-GB" dirty="0"/>
              <a:t>Natalie </a:t>
            </a:r>
            <a:r>
              <a:rPr lang="en-GB" dirty="0" err="1"/>
              <a:t>Shaheen</a:t>
            </a:r>
            <a:endParaRPr lang="en-GB" dirty="0"/>
          </a:p>
          <a:p>
            <a:pPr marL="341313" indent="-285750">
              <a:lnSpc>
                <a:spcPct val="100000"/>
              </a:lnSpc>
              <a:buFont typeface="Arial" panose="020B0604020202020204" pitchFamily="34" charset="0"/>
              <a:buChar char="•"/>
            </a:pPr>
            <a:r>
              <a:rPr lang="en-GB" dirty="0"/>
              <a:t>Roger Steele</a:t>
            </a:r>
          </a:p>
        </p:txBody>
      </p:sp>
      <p:sp>
        <p:nvSpPr>
          <p:cNvPr id="4" name="Text Placeholder 3"/>
          <p:cNvSpPr>
            <a:spLocks noGrp="1"/>
          </p:cNvSpPr>
          <p:nvPr>
            <p:ph type="body" sz="quarter" idx="10"/>
          </p:nvPr>
        </p:nvSpPr>
        <p:spPr>
          <a:xfrm>
            <a:off x="123563" y="5407572"/>
            <a:ext cx="4349474" cy="1207540"/>
          </a:xfrm>
        </p:spPr>
        <p:txBody>
          <a:bodyPr/>
          <a:lstStyle/>
          <a:p>
            <a:r>
              <a:rPr lang="en-US" b="1" dirty="0"/>
              <a:t>Slides at:</a:t>
            </a:r>
          </a:p>
          <a:p>
            <a:r>
              <a:rPr lang="en-US" b="1" dirty="0"/>
              <a:t>http://accessibility.pearson.com/assessment/conferences/accessu2018.html</a:t>
            </a:r>
          </a:p>
        </p:txBody>
      </p:sp>
      <p:cxnSp>
        <p:nvCxnSpPr>
          <p:cNvPr id="6" name="Straight Connector 5"/>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8497765" y="6489578"/>
            <a:ext cx="433138" cy="125534"/>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BE135E-2566-4748-853C-8A3B78F0FB00}" type="slidenum">
              <a:rPr lang="en-GB" smtClean="0"/>
              <a:pPr/>
              <a:t>3</a:t>
            </a:fld>
            <a:endParaRPr lang="en-GB" dirty="0"/>
          </a:p>
        </p:txBody>
      </p:sp>
      <p:pic>
        <p:nvPicPr>
          <p:cNvPr id="13" name="Picture Placeholder 12" descr="A student's hands are shown as braille is being read off of a refreshable braille device." title="Student typing braille"/>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646" r="18646"/>
          <a:stretch>
            <a:fillRect/>
          </a:stretch>
        </p:blipFill>
        <p:spPr/>
      </p:pic>
    </p:spTree>
    <p:extLst>
      <p:ext uri="{BB962C8B-B14F-4D97-AF65-F5344CB8AC3E}">
        <p14:creationId xmlns:p14="http://schemas.microsoft.com/office/powerpoint/2010/main" val="2609262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18467F-B439-480A-93AF-C1FC63592B1E}"/>
              </a:ext>
            </a:extLst>
          </p:cNvPr>
          <p:cNvSpPr>
            <a:spLocks noGrp="1"/>
          </p:cNvSpPr>
          <p:nvPr>
            <p:ph type="ctrTitle"/>
          </p:nvPr>
        </p:nvSpPr>
        <p:spPr>
          <a:xfrm>
            <a:off x="2168298" y="746370"/>
            <a:ext cx="6355216" cy="671250"/>
          </a:xfrm>
        </p:spPr>
        <p:txBody>
          <a:bodyPr/>
          <a:lstStyle/>
          <a:p>
            <a:r>
              <a:rPr lang="en-US" dirty="0">
                <a:solidFill>
                  <a:schemeClr val="tx2"/>
                </a:solidFill>
                <a:latin typeface="+mn-lt"/>
              </a:rPr>
              <a:t>Accessibility is a Civil Right</a:t>
            </a:r>
          </a:p>
        </p:txBody>
      </p:sp>
      <p:sp>
        <p:nvSpPr>
          <p:cNvPr id="8" name="Subtitle 7">
            <a:extLst>
              <a:ext uri="{FF2B5EF4-FFF2-40B4-BE49-F238E27FC236}">
                <a16:creationId xmlns:a16="http://schemas.microsoft.com/office/drawing/2014/main" id="{8FE4093B-D7A1-4D0B-90E8-0D48C5BEE5E4}"/>
              </a:ext>
            </a:extLst>
          </p:cNvPr>
          <p:cNvSpPr>
            <a:spLocks noGrp="1"/>
          </p:cNvSpPr>
          <p:nvPr>
            <p:ph type="subTitle" idx="1"/>
          </p:nvPr>
        </p:nvSpPr>
        <p:spPr>
          <a:xfrm>
            <a:off x="447675" y="2122714"/>
            <a:ext cx="8477930" cy="3298371"/>
          </a:xfrm>
        </p:spPr>
        <p:txBody>
          <a:bodyPr/>
          <a:lstStyle/>
          <a:p>
            <a:pPr>
              <a:lnSpc>
                <a:spcPct val="100000"/>
              </a:lnSpc>
              <a:spcAft>
                <a:spcPts val="1200"/>
              </a:spcAft>
            </a:pPr>
            <a:r>
              <a:rPr lang="en-US" sz="3200" b="1" dirty="0"/>
              <a:t>In the United States …</a:t>
            </a:r>
          </a:p>
          <a:p>
            <a:pPr>
              <a:lnSpc>
                <a:spcPct val="100000"/>
              </a:lnSpc>
              <a:spcAft>
                <a:spcPts val="2400"/>
              </a:spcAft>
            </a:pPr>
            <a:r>
              <a:rPr lang="en-US" sz="3200" b="1" dirty="0"/>
              <a:t>Accessibility is a Civil Right:</a:t>
            </a:r>
          </a:p>
          <a:p>
            <a:pPr marL="342900" indent="-342900">
              <a:lnSpc>
                <a:spcPct val="100000"/>
              </a:lnSpc>
              <a:buFont typeface="Arial" panose="020B0604020202020204" pitchFamily="34" charset="0"/>
              <a:buChar char="•"/>
            </a:pPr>
            <a:r>
              <a:rPr lang="en-US" sz="2000" dirty="0"/>
              <a:t>American with Disabilities Act (1990)</a:t>
            </a:r>
          </a:p>
          <a:p>
            <a:pPr marL="342900" indent="-342900">
              <a:lnSpc>
                <a:spcPct val="100000"/>
              </a:lnSpc>
              <a:buFont typeface="Arial" panose="020B0604020202020204" pitchFamily="34" charset="0"/>
              <a:buChar char="•"/>
            </a:pPr>
            <a:r>
              <a:rPr lang="en-US" sz="2000" dirty="0"/>
              <a:t>Individuals with Disabilities Education Act (2004)</a:t>
            </a:r>
          </a:p>
          <a:p>
            <a:pPr marL="342900" indent="-342900">
              <a:lnSpc>
                <a:spcPct val="100000"/>
              </a:lnSpc>
              <a:buFont typeface="Arial" panose="020B0604020202020204" pitchFamily="34" charset="0"/>
              <a:buChar char="•"/>
            </a:pPr>
            <a:r>
              <a:rPr lang="en-US" sz="2000" dirty="0"/>
              <a:t>American Rehabilitation Act (1978)</a:t>
            </a:r>
          </a:p>
          <a:p>
            <a:pPr marL="914400" indent="-342900">
              <a:lnSpc>
                <a:spcPct val="100000"/>
              </a:lnSpc>
              <a:buFont typeface="Arial" panose="020B0604020202020204" pitchFamily="34" charset="0"/>
              <a:buChar char="•"/>
            </a:pPr>
            <a:r>
              <a:rPr lang="en-US" sz="2000" dirty="0"/>
              <a:t>Section 504 (equally effective access)</a:t>
            </a:r>
          </a:p>
          <a:p>
            <a:pPr marL="914400" indent="-342900">
              <a:lnSpc>
                <a:spcPct val="100000"/>
              </a:lnSpc>
              <a:buFont typeface="Arial" panose="020B0604020202020204" pitchFamily="34" charset="0"/>
              <a:buChar char="•"/>
            </a:pPr>
            <a:r>
              <a:rPr lang="en-US" sz="2000" dirty="0"/>
              <a:t>Section 508 (revised in 2017; revisions in effect January 18, 2018)</a:t>
            </a:r>
          </a:p>
        </p:txBody>
      </p:sp>
    </p:spTree>
    <p:extLst>
      <p:ext uri="{BB962C8B-B14F-4D97-AF65-F5344CB8AC3E}">
        <p14:creationId xmlns:p14="http://schemas.microsoft.com/office/powerpoint/2010/main" val="1180066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7182-D04B-4657-B251-6F84FA348448}"/>
              </a:ext>
            </a:extLst>
          </p:cNvPr>
          <p:cNvSpPr>
            <a:spLocks noGrp="1"/>
          </p:cNvSpPr>
          <p:nvPr>
            <p:ph type="title"/>
          </p:nvPr>
        </p:nvSpPr>
        <p:spPr>
          <a:xfrm>
            <a:off x="541339" y="417601"/>
            <a:ext cx="6855504" cy="1115925"/>
          </a:xfrm>
        </p:spPr>
        <p:txBody>
          <a:bodyPr/>
          <a:lstStyle/>
          <a:p>
            <a:r>
              <a:rPr lang="en-US" dirty="0">
                <a:latin typeface="+mn-lt"/>
              </a:rPr>
              <a:t>Civil Rights Movement for Racial Equality</a:t>
            </a:r>
          </a:p>
        </p:txBody>
      </p:sp>
      <p:sp>
        <p:nvSpPr>
          <p:cNvPr id="10" name="Text Placeholder 9">
            <a:extLst>
              <a:ext uri="{FF2B5EF4-FFF2-40B4-BE49-F238E27FC236}">
                <a16:creationId xmlns:a16="http://schemas.microsoft.com/office/drawing/2014/main" id="{F362D2FF-B0F5-4140-8CDF-6E5838A038D1}"/>
              </a:ext>
            </a:extLst>
          </p:cNvPr>
          <p:cNvSpPr>
            <a:spLocks noGrp="1"/>
          </p:cNvSpPr>
          <p:nvPr>
            <p:ph type="body" sz="quarter" idx="10"/>
          </p:nvPr>
        </p:nvSpPr>
        <p:spPr>
          <a:xfrm>
            <a:off x="1201509" y="2015231"/>
            <a:ext cx="6496050" cy="3781425"/>
          </a:xfrm>
        </p:spPr>
        <p:txBody>
          <a:bodyPr/>
          <a:lstStyle/>
          <a:p>
            <a:pPr marL="0" indent="0">
              <a:buNone/>
            </a:pPr>
            <a:r>
              <a:rPr lang="en-US" dirty="0"/>
              <a:t>On this slide, there’s a picture of separate water fountains from the days of racial segregation.</a:t>
            </a:r>
          </a:p>
          <a:p>
            <a:pPr marL="0" indent="0">
              <a:buNone/>
            </a:pPr>
            <a:r>
              <a:rPr lang="en-US" dirty="0"/>
              <a:t>The water fountain for white people is nicer than the water fountain for people of color.  This demonstrates the point of the civil rights movement and the efforts made to end segregation.  There simply is no way to have separate, but equal services and this definitely holds true in education.</a:t>
            </a:r>
          </a:p>
          <a:p>
            <a:pPr marL="0" indent="0">
              <a:buNone/>
            </a:pPr>
            <a:r>
              <a:rPr lang="en-US" dirty="0"/>
              <a:t>When we look back on the Civil Rights Movement for Racial Equality and we see images like this one, it does not stir up feelings of pride in our history, but instead it stirs up feelings of shame.  It reminds us of a time when we devalued whole populations of people for simply having different colored skin – something that absolutely should never have been a measure of a person’s value.</a:t>
            </a:r>
          </a:p>
        </p:txBody>
      </p:sp>
      <p:sp>
        <p:nvSpPr>
          <p:cNvPr id="5" name="Slide Number Placeholder 4">
            <a:extLst>
              <a:ext uri="{FF2B5EF4-FFF2-40B4-BE49-F238E27FC236}">
                <a16:creationId xmlns:a16="http://schemas.microsoft.com/office/drawing/2014/main" id="{84F20667-AB26-4B50-8053-65E8FC77CFC6}"/>
              </a:ext>
            </a:extLst>
          </p:cNvPr>
          <p:cNvSpPr>
            <a:spLocks noGrp="1"/>
          </p:cNvSpPr>
          <p:nvPr>
            <p:ph type="sldNum" sz="quarter" idx="4"/>
          </p:nvPr>
        </p:nvSpPr>
        <p:spPr/>
        <p:txBody>
          <a:bodyPr/>
          <a:lstStyle/>
          <a:p>
            <a:pPr>
              <a:defRPr/>
            </a:pPr>
            <a:fld id="{DFDDCC9F-CDD1-4B5C-9E8A-E63BBE7229A3}" type="slidenum">
              <a:rPr lang="en-GB" altLang="en-US" smtClean="0"/>
              <a:pPr>
                <a:defRPr/>
              </a:pPr>
              <a:t>31</a:t>
            </a:fld>
            <a:r>
              <a:rPr lang="en-GB" altLang="en-US"/>
              <a:t> </a:t>
            </a:r>
          </a:p>
        </p:txBody>
      </p:sp>
      <p:pic>
        <p:nvPicPr>
          <p:cNvPr id="12" name="Picture 11">
            <a:extLst>
              <a:ext uri="{FF2B5EF4-FFF2-40B4-BE49-F238E27FC236}">
                <a16:creationId xmlns:a16="http://schemas.microsoft.com/office/drawing/2014/main" id="{DC606E83-DB1E-4B73-916F-05782E452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71" y="1043103"/>
            <a:ext cx="7560127" cy="5235258"/>
          </a:xfrm>
          <a:prstGeom prst="rect">
            <a:avLst/>
          </a:prstGeom>
        </p:spPr>
      </p:pic>
    </p:spTree>
    <p:extLst>
      <p:ext uri="{BB962C8B-B14F-4D97-AF65-F5344CB8AC3E}">
        <p14:creationId xmlns:p14="http://schemas.microsoft.com/office/powerpoint/2010/main" val="3132960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9BC485-8188-4227-A4FE-22EAC9B499F1}"/>
              </a:ext>
            </a:extLst>
          </p:cNvPr>
          <p:cNvSpPr>
            <a:spLocks noGrp="1"/>
          </p:cNvSpPr>
          <p:nvPr>
            <p:ph type="ctrTitle"/>
          </p:nvPr>
        </p:nvSpPr>
        <p:spPr/>
        <p:txBody>
          <a:bodyPr/>
          <a:lstStyle/>
          <a:p>
            <a:r>
              <a:rPr lang="en-US" dirty="0">
                <a:latin typeface="+mn-lt"/>
              </a:rPr>
              <a:t>More than a</a:t>
            </a:r>
            <a:br>
              <a:rPr lang="en-US" dirty="0">
                <a:latin typeface="+mn-lt"/>
              </a:rPr>
            </a:br>
            <a:r>
              <a:rPr lang="en-US" dirty="0">
                <a:latin typeface="+mn-lt"/>
              </a:rPr>
              <a:t>Digital Divide …</a:t>
            </a:r>
          </a:p>
        </p:txBody>
      </p:sp>
    </p:spTree>
    <p:extLst>
      <p:ext uri="{BB962C8B-B14F-4D97-AF65-F5344CB8AC3E}">
        <p14:creationId xmlns:p14="http://schemas.microsoft.com/office/powerpoint/2010/main" val="947864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8888" y="1959433"/>
            <a:ext cx="2976824" cy="2220685"/>
          </a:xfrm>
        </p:spPr>
        <p:txBody>
          <a:bodyPr/>
          <a:lstStyle/>
          <a:p>
            <a:r>
              <a:rPr lang="en-US" sz="4400" b="1" dirty="0">
                <a:solidFill>
                  <a:srgbClr val="005A70"/>
                </a:solidFill>
              </a:rPr>
              <a:t>Dr. Dave </a:t>
            </a:r>
            <a:r>
              <a:rPr lang="en-US" sz="4400" b="1" dirty="0" err="1">
                <a:solidFill>
                  <a:srgbClr val="005A70"/>
                </a:solidFill>
              </a:rPr>
              <a:t>Edyburn</a:t>
            </a:r>
            <a:br>
              <a:rPr lang="en-US" sz="4400" b="1" dirty="0">
                <a:solidFill>
                  <a:srgbClr val="005A70"/>
                </a:solidFill>
              </a:rPr>
            </a:br>
            <a:r>
              <a:rPr lang="en-US" sz="2400" b="1" dirty="0">
                <a:solidFill>
                  <a:srgbClr val="005A70"/>
                </a:solidFill>
              </a:rPr>
              <a:t> </a:t>
            </a:r>
            <a:r>
              <a:rPr lang="en-US" sz="2400" dirty="0">
                <a:solidFill>
                  <a:srgbClr val="005A70"/>
                </a:solidFill>
              </a:rPr>
              <a:t>University of</a:t>
            </a:r>
            <a:br>
              <a:rPr lang="en-US" sz="2400" dirty="0">
                <a:solidFill>
                  <a:srgbClr val="005A70"/>
                </a:solidFill>
              </a:rPr>
            </a:br>
            <a:r>
              <a:rPr lang="en-US" sz="2400" dirty="0">
                <a:solidFill>
                  <a:srgbClr val="005A70"/>
                </a:solidFill>
              </a:rPr>
              <a:t> </a:t>
            </a:r>
            <a:r>
              <a:rPr lang="en-US" dirty="0">
                <a:solidFill>
                  <a:srgbClr val="005A70"/>
                </a:solidFill>
              </a:rPr>
              <a:t>Central Florida</a:t>
            </a:r>
            <a:endParaRPr lang="en-US" sz="4400" b="1" dirty="0">
              <a:solidFill>
                <a:srgbClr val="005A70"/>
              </a:solidFill>
            </a:endParaRPr>
          </a:p>
        </p:txBody>
      </p:sp>
      <p:sp>
        <p:nvSpPr>
          <p:cNvPr id="7" name="Content Placeholder 6"/>
          <p:cNvSpPr>
            <a:spLocks noGrp="1"/>
          </p:cNvSpPr>
          <p:nvPr>
            <p:ph idx="1"/>
          </p:nvPr>
        </p:nvSpPr>
        <p:spPr>
          <a:xfrm>
            <a:off x="3211701" y="1317113"/>
            <a:ext cx="5426112" cy="4642819"/>
          </a:xfrm>
        </p:spPr>
        <p:txBody>
          <a:bodyPr>
            <a:normAutofit/>
          </a:bodyPr>
          <a:lstStyle/>
          <a:p>
            <a:pPr marL="0" indent="0">
              <a:lnSpc>
                <a:spcPct val="100000"/>
              </a:lnSpc>
              <a:buNone/>
            </a:pPr>
            <a:r>
              <a:rPr lang="en-US" dirty="0">
                <a:ea typeface="ＭＳ Ｐゴシック" pitchFamily="-109" charset="-128"/>
              </a:rPr>
              <a:t>“Whereas inclusion has provided access to the general education classroom, there is little evidence to indicate that students with disabilities have been provided with equally effective access to the general curriculum.”</a:t>
            </a:r>
          </a:p>
        </p:txBody>
      </p:sp>
    </p:spTree>
    <p:extLst>
      <p:ext uri="{BB962C8B-B14F-4D97-AF65-F5344CB8AC3E}">
        <p14:creationId xmlns:p14="http://schemas.microsoft.com/office/powerpoint/2010/main" val="3602790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E21E11-898B-4B6E-82D2-B817521FD703}"/>
              </a:ext>
            </a:extLst>
          </p:cNvPr>
          <p:cNvSpPr>
            <a:spLocks noGrp="1"/>
          </p:cNvSpPr>
          <p:nvPr>
            <p:ph type="ctrTitle"/>
          </p:nvPr>
        </p:nvSpPr>
        <p:spPr/>
        <p:txBody>
          <a:bodyPr/>
          <a:lstStyle/>
          <a:p>
            <a:r>
              <a:rPr lang="en-US" dirty="0">
                <a:latin typeface="+mn-lt"/>
              </a:rPr>
              <a:t>Digital Segregation</a:t>
            </a:r>
          </a:p>
        </p:txBody>
      </p:sp>
      <p:sp>
        <p:nvSpPr>
          <p:cNvPr id="7" name="Subtitle 6">
            <a:extLst>
              <a:ext uri="{FF2B5EF4-FFF2-40B4-BE49-F238E27FC236}">
                <a16:creationId xmlns:a16="http://schemas.microsoft.com/office/drawing/2014/main" id="{FC95482D-DF83-401B-828E-A63E3C3FD08A}"/>
              </a:ext>
            </a:extLst>
          </p:cNvPr>
          <p:cNvSpPr>
            <a:spLocks noGrp="1"/>
          </p:cNvSpPr>
          <p:nvPr>
            <p:ph type="subTitle" idx="1"/>
          </p:nvPr>
        </p:nvSpPr>
        <p:spPr>
          <a:xfrm>
            <a:off x="447674" y="3086098"/>
            <a:ext cx="3397250" cy="3403602"/>
          </a:xfrm>
        </p:spPr>
        <p:txBody>
          <a:bodyPr/>
          <a:lstStyle/>
          <a:p>
            <a:pPr marL="285750" indent="-285750">
              <a:buFont typeface="Arial" panose="020B0604020202020204" pitchFamily="34" charset="0"/>
              <a:buChar char="•"/>
            </a:pPr>
            <a:r>
              <a:rPr lang="en-US" dirty="0"/>
              <a:t>Technology is often driving what happens in education.</a:t>
            </a:r>
          </a:p>
          <a:p>
            <a:pPr marL="285750" indent="-285750">
              <a:buFont typeface="Arial" panose="020B0604020202020204" pitchFamily="34" charset="0"/>
              <a:buChar char="•"/>
            </a:pPr>
            <a:r>
              <a:rPr lang="en-US" dirty="0"/>
              <a:t>The term “innovation” is often equated with “new.”</a:t>
            </a:r>
          </a:p>
          <a:p>
            <a:pPr marL="285750" indent="-285750">
              <a:buFont typeface="Arial" panose="020B0604020202020204" pitchFamily="34" charset="0"/>
              <a:buChar char="•"/>
            </a:pPr>
            <a:r>
              <a:rPr lang="en-US" dirty="0"/>
              <a:t>Students with certain types of disabilities cannot get through the front door of our technology systems and therefore are digitally segregated from other learners.</a:t>
            </a:r>
          </a:p>
          <a:p>
            <a:pPr marL="285750" indent="-285750">
              <a:buFont typeface="Arial" panose="020B0604020202020204" pitchFamily="34" charset="0"/>
              <a:buChar char="•"/>
            </a:pPr>
            <a:endParaRPr lang="en-US" dirty="0"/>
          </a:p>
        </p:txBody>
      </p:sp>
      <p:pic>
        <p:nvPicPr>
          <p:cNvPr id="11" name="Picture Placeholder 10">
            <a:extLst>
              <a:ext uri="{FF2B5EF4-FFF2-40B4-BE49-F238E27FC236}">
                <a16:creationId xmlns:a16="http://schemas.microsoft.com/office/drawing/2014/main" id="{296145B7-A17F-486D-9939-AF80BE53212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865" r="27865"/>
          <a:stretch>
            <a:fillRect/>
          </a:stretch>
        </p:blipFill>
        <p:spPr/>
      </p:pic>
      <p:sp>
        <p:nvSpPr>
          <p:cNvPr id="5" name="Slide Number Placeholder 4">
            <a:extLst>
              <a:ext uri="{FF2B5EF4-FFF2-40B4-BE49-F238E27FC236}">
                <a16:creationId xmlns:a16="http://schemas.microsoft.com/office/drawing/2014/main" id="{7EC4D58F-34B5-40F0-A228-6598708E57F1}"/>
              </a:ext>
            </a:extLst>
          </p:cNvPr>
          <p:cNvSpPr>
            <a:spLocks noGrp="1"/>
          </p:cNvSpPr>
          <p:nvPr>
            <p:ph type="sldNum" sz="quarter" idx="4294967295"/>
          </p:nvPr>
        </p:nvSpPr>
        <p:spPr>
          <a:xfrm>
            <a:off x="8710613" y="6489700"/>
            <a:ext cx="433387" cy="125413"/>
          </a:xfrm>
        </p:spPr>
        <p:txBody>
          <a:bodyPr/>
          <a:lstStyle/>
          <a:p>
            <a:fld id="{3E718F97-30AA-4ECD-ABDB-8F4DB4690B37}" type="slidenum">
              <a:rPr lang="en-US" smtClean="0"/>
              <a:pPr/>
              <a:t>34</a:t>
            </a:fld>
            <a:endParaRPr lang="en-US"/>
          </a:p>
        </p:txBody>
      </p:sp>
    </p:spTree>
    <p:extLst>
      <p:ext uri="{BB962C8B-B14F-4D97-AF65-F5344CB8AC3E}">
        <p14:creationId xmlns:p14="http://schemas.microsoft.com/office/powerpoint/2010/main" val="381579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65112" y="288896"/>
            <a:ext cx="8574087" cy="849791"/>
          </a:xfrm>
        </p:spPr>
        <p:txBody>
          <a:bodyPr/>
          <a:lstStyle/>
          <a:p>
            <a:pPr eaLnBrk="1" hangingPunct="1"/>
            <a:r>
              <a:rPr lang="en-US" altLang="en-US" b="1" dirty="0">
                <a:latin typeface="+mn-lt"/>
              </a:rPr>
              <a:t>Access to Digital Learning &amp; Assessment</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560512"/>
            <a:ext cx="8574087"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077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Changing the way we think</a:t>
            </a:r>
          </a:p>
        </p:txBody>
      </p:sp>
      <p:sp>
        <p:nvSpPr>
          <p:cNvPr id="3" name="Content Placeholder 2"/>
          <p:cNvSpPr>
            <a:spLocks noGrp="1"/>
          </p:cNvSpPr>
          <p:nvPr>
            <p:ph idx="1"/>
          </p:nvPr>
        </p:nvSpPr>
        <p:spPr>
          <a:xfrm>
            <a:off x="552449" y="2085974"/>
            <a:ext cx="7760277" cy="3026353"/>
          </a:xfrm>
        </p:spPr>
        <p:txBody>
          <a:bodyPr/>
          <a:lstStyle/>
          <a:p>
            <a:pPr marL="342900" indent="-342900">
              <a:buFont typeface="Arial" panose="020B0604020202020204" pitchFamily="34" charset="0"/>
              <a:buChar char="•"/>
            </a:pPr>
            <a:r>
              <a:rPr lang="en-US" sz="2000" dirty="0"/>
              <a:t>without an understanding of how varied human ability can be, it can be tempting to think of our end users as falling into “distinct buckets of need,” that are placed along a linear spectrum of human ability. </a:t>
            </a:r>
          </a:p>
          <a:p>
            <a:pPr marL="342900" indent="-342900">
              <a:buFont typeface="Arial" panose="020B0604020202020204" pitchFamily="34" charset="0"/>
              <a:buChar char="•"/>
            </a:pPr>
            <a:r>
              <a:rPr lang="en-US" sz="2000" dirty="0"/>
              <a:t>If designers and developers think in this way, they will tend to design products that meet their personal abilities and assume that the majority of people can interact with content and complete tasks in the same way THEY do.</a:t>
            </a:r>
          </a:p>
          <a:p>
            <a:pPr marL="342900" indent="-342900">
              <a:buFont typeface="Arial" panose="020B0604020202020204" pitchFamily="34" charset="0"/>
              <a:buChar char="•"/>
            </a:pPr>
            <a:r>
              <a:rPr lang="en-US" sz="2000" dirty="0"/>
              <a:t>This type of thinking actually leads to the assumption that people with diverse needs constitute a small population and that if we design for them, we won’t get a return on our investment.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4681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Changing the way we think</a:t>
            </a:r>
          </a:p>
        </p:txBody>
      </p:sp>
      <p:sp>
        <p:nvSpPr>
          <p:cNvPr id="3" name="Content Placeholder 2"/>
          <p:cNvSpPr>
            <a:spLocks noGrp="1"/>
          </p:cNvSpPr>
          <p:nvPr>
            <p:ph idx="1"/>
          </p:nvPr>
        </p:nvSpPr>
        <p:spPr>
          <a:xfrm>
            <a:off x="552449" y="2085974"/>
            <a:ext cx="7760277" cy="3026353"/>
          </a:xfrm>
        </p:spPr>
        <p:txBody>
          <a:bodyPr/>
          <a:lstStyle/>
          <a:p>
            <a:pPr marL="342900" indent="-342900">
              <a:buFont typeface="Arial" panose="020B0604020202020204" pitchFamily="34" charset="0"/>
              <a:buChar char="•"/>
            </a:pPr>
            <a:r>
              <a:rPr lang="en-US" sz="2000" dirty="0"/>
              <a:t>The majority of people do not fit neatly into an average user bucket along an ability spectrum.  Peoples’ abilities are actually spread all over the three spectrums of physical, sensory and cognitive impairments, with many people falling somewhere between the mythical average bucket and the more extreme ends.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235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49"/>
            <a:ext cx="3865745" cy="1493877"/>
          </a:xfrm>
        </p:spPr>
        <p:txBody>
          <a:bodyPr/>
          <a:lstStyle/>
          <a:p>
            <a:r>
              <a:rPr lang="en-US" sz="3600" dirty="0">
                <a:latin typeface="+mn-lt"/>
              </a:rPr>
              <a:t>Combinations of Abilities &amp; Impairments</a:t>
            </a:r>
          </a:p>
        </p:txBody>
      </p:sp>
      <p:sp>
        <p:nvSpPr>
          <p:cNvPr id="3" name="Content Placeholder 2"/>
          <p:cNvSpPr>
            <a:spLocks noGrp="1"/>
          </p:cNvSpPr>
          <p:nvPr>
            <p:ph idx="1"/>
          </p:nvPr>
        </p:nvSpPr>
        <p:spPr>
          <a:xfrm>
            <a:off x="552450" y="2460049"/>
            <a:ext cx="3533776" cy="3124201"/>
          </a:xfrm>
        </p:spPr>
        <p:txBody>
          <a:bodyPr/>
          <a:lstStyle/>
          <a:p>
            <a:pPr marL="342900" indent="-342900">
              <a:lnSpc>
                <a:spcPct val="100000"/>
              </a:lnSpc>
              <a:buClr>
                <a:schemeClr val="bg1"/>
              </a:buClr>
              <a:buFont typeface="Arial" panose="020B0604020202020204" pitchFamily="34" charset="0"/>
              <a:buChar char="•"/>
            </a:pPr>
            <a:r>
              <a:rPr lang="en-US" sz="3200" dirty="0"/>
              <a:t>Visual impairment</a:t>
            </a:r>
          </a:p>
          <a:p>
            <a:pPr marL="342900" indent="-342900">
              <a:lnSpc>
                <a:spcPct val="100000"/>
              </a:lnSpc>
              <a:spcBef>
                <a:spcPts val="3000"/>
              </a:spcBef>
              <a:buClr>
                <a:schemeClr val="bg1"/>
              </a:buClr>
              <a:buFont typeface="Arial" panose="020B0604020202020204" pitchFamily="34" charset="0"/>
              <a:buChar char="•"/>
            </a:pPr>
            <a:r>
              <a:rPr lang="en-US" sz="3200" dirty="0"/>
              <a:t>Multiple physical impairments</a:t>
            </a:r>
          </a:p>
          <a:p>
            <a:pPr marL="342900" indent="-342900">
              <a:lnSpc>
                <a:spcPct val="100000"/>
              </a:lnSpc>
              <a:spcBef>
                <a:spcPts val="3000"/>
              </a:spcBef>
              <a:buClr>
                <a:schemeClr val="bg1"/>
              </a:buClr>
              <a:buFont typeface="Arial" panose="020B0604020202020204" pitchFamily="34" charset="0"/>
              <a:buChar char="•"/>
            </a:pPr>
            <a:r>
              <a:rPr lang="en-US" sz="3200" dirty="0"/>
              <a:t>Cognitively Gifted</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504" r="28504"/>
          <a:stretch>
            <a:fillRect/>
          </a:stretch>
        </p:blipFill>
        <p:spPr/>
      </p:pic>
    </p:spTree>
    <p:extLst>
      <p:ext uri="{BB962C8B-B14F-4D97-AF65-F5344CB8AC3E}">
        <p14:creationId xmlns:p14="http://schemas.microsoft.com/office/powerpoint/2010/main" val="3335407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49"/>
            <a:ext cx="7273964" cy="1493878"/>
          </a:xfrm>
        </p:spPr>
        <p:txBody>
          <a:bodyPr/>
          <a:lstStyle/>
          <a:p>
            <a:r>
              <a:rPr lang="en-US" sz="3600" dirty="0">
                <a:latin typeface="+mn-lt"/>
              </a:rPr>
              <a:t>Graphing Stephen Hawking’s Physical and Cognitive Abilities</a:t>
            </a:r>
          </a:p>
        </p:txBody>
      </p:sp>
      <p:sp>
        <p:nvSpPr>
          <p:cNvPr id="8" name="Content Placeholder 7"/>
          <p:cNvSpPr>
            <a:spLocks noGrp="1"/>
          </p:cNvSpPr>
          <p:nvPr>
            <p:ph idx="1"/>
          </p:nvPr>
        </p:nvSpPr>
        <p:spPr>
          <a:xfrm>
            <a:off x="552450" y="2085974"/>
            <a:ext cx="8092786" cy="3712153"/>
          </a:xfrm>
        </p:spPr>
        <p:txBody>
          <a:bodyPr/>
          <a:lstStyle/>
          <a:p>
            <a:pPr marL="171450" lvl="0" indent="-171450">
              <a:lnSpc>
                <a:spcPct val="100000"/>
              </a:lnSpc>
              <a:buClrTx/>
              <a:buFont typeface="Arial" panose="020B0604020202020204" pitchFamily="34" charset="0"/>
              <a:buChar char="•"/>
              <a:defRPr/>
            </a:pPr>
            <a:r>
              <a:rPr lang="en-US" dirty="0"/>
              <a:t>To illustrate this further, when thinking about Stephen Hawking’s impairments, let’s take a minute to consider the two spectrums of Physical and Cognitive Abilities.</a:t>
            </a:r>
          </a:p>
          <a:p>
            <a:pPr marL="171450" lvl="0" indent="-171450">
              <a:lnSpc>
                <a:spcPct val="100000"/>
              </a:lnSpc>
              <a:buClrTx/>
              <a:buFont typeface="Arial" panose="020B0604020202020204" pitchFamily="34" charset="0"/>
              <a:buChar char="•"/>
              <a:defRPr/>
            </a:pPr>
            <a:r>
              <a:rPr lang="en-US" dirty="0"/>
              <a:t>On the screen we show a graph with Physical Abilities along the x-axis, with arrows on each end, pointing to the left and to the right</a:t>
            </a:r>
          </a:p>
          <a:p>
            <a:pPr marL="628650" lvl="1" indent="-171450">
              <a:lnSpc>
                <a:spcPct val="100000"/>
              </a:lnSpc>
              <a:spcBef>
                <a:spcPts val="0"/>
              </a:spcBef>
              <a:buClrTx/>
              <a:defRPr/>
            </a:pPr>
            <a:r>
              <a:rPr lang="en-US" dirty="0"/>
              <a:t>Cognitive Abilities are indicated along the y-axis, with arrows on each end, pointing toward the top and bottom.</a:t>
            </a:r>
          </a:p>
          <a:p>
            <a:pPr marL="171450" lvl="0" indent="-171450">
              <a:lnSpc>
                <a:spcPct val="100000"/>
              </a:lnSpc>
              <a:buClrTx/>
              <a:buFont typeface="Arial" panose="020B0604020202020204" pitchFamily="34" charset="0"/>
              <a:buChar char="•"/>
              <a:defRPr/>
            </a:pPr>
            <a:r>
              <a:rPr lang="en-US" dirty="0"/>
              <a:t>Physical impairments are indicated on the left side of the x-axis with the more severe impairments on the far left side.</a:t>
            </a:r>
          </a:p>
          <a:p>
            <a:pPr marL="628650" lvl="1" indent="-171450">
              <a:lnSpc>
                <a:spcPct val="100000"/>
              </a:lnSpc>
              <a:spcBef>
                <a:spcPts val="0"/>
              </a:spcBef>
              <a:buClrTx/>
              <a:defRPr/>
            </a:pPr>
            <a:r>
              <a:rPr lang="en-US" dirty="0"/>
              <a:t>Physical abilities are on the right side of the x-axis with physically gifted on the far right side.</a:t>
            </a:r>
          </a:p>
          <a:p>
            <a:pPr marL="171450" lvl="0" indent="-171450">
              <a:lnSpc>
                <a:spcPct val="100000"/>
              </a:lnSpc>
              <a:buClrTx/>
              <a:buFont typeface="Arial" panose="020B0604020202020204" pitchFamily="34" charset="0"/>
              <a:buChar char="•"/>
              <a:defRPr/>
            </a:pPr>
            <a:r>
              <a:rPr lang="en-US" dirty="0"/>
              <a:t>Cognitive abilities are indicated on the y-axis, above the x-axis, with cognitively gifted being at the top.</a:t>
            </a:r>
          </a:p>
          <a:p>
            <a:pPr marL="628650" lvl="1" indent="-171450">
              <a:lnSpc>
                <a:spcPct val="100000"/>
              </a:lnSpc>
              <a:spcBef>
                <a:spcPts val="0"/>
              </a:spcBef>
              <a:buClrTx/>
              <a:defRPr/>
            </a:pPr>
            <a:r>
              <a:rPr lang="en-US" dirty="0"/>
              <a:t>Cognitive impairments are indicated on the y-axis, below the x-axis, with severe cognitive impairments being at the bottom.</a:t>
            </a:r>
          </a:p>
          <a:p>
            <a:pPr marL="171450" lvl="0" indent="-171450">
              <a:lnSpc>
                <a:spcPct val="100000"/>
              </a:lnSpc>
              <a:buClrTx/>
              <a:buFont typeface="Arial" panose="020B0604020202020204" pitchFamily="34" charset="0"/>
              <a:buChar char="•"/>
              <a:defRPr/>
            </a:pPr>
            <a:r>
              <a:rPr lang="en-US" dirty="0"/>
              <a:t>If we were to place a human icon on this graph to represent Stephen Hawking, it would be located in the far-upper-left corner to indicated severe physical impairments and cognitively gifted.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98" y="1164988"/>
            <a:ext cx="489396" cy="1153576"/>
          </a:xfrm>
          <a:prstGeom prst="rect">
            <a:avLst/>
          </a:prstGeom>
        </p:spPr>
      </p:pic>
    </p:spTree>
    <p:extLst>
      <p:ext uri="{BB962C8B-B14F-4D97-AF65-F5344CB8AC3E}">
        <p14:creationId xmlns:p14="http://schemas.microsoft.com/office/powerpoint/2010/main" val="268209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3642-729E-4C46-876D-73DDAAFFDFFE}"/>
              </a:ext>
            </a:extLst>
          </p:cNvPr>
          <p:cNvSpPr>
            <a:spLocks noGrp="1"/>
          </p:cNvSpPr>
          <p:nvPr>
            <p:ph type="ctrTitle"/>
          </p:nvPr>
        </p:nvSpPr>
        <p:spPr>
          <a:xfrm>
            <a:off x="2491992" y="2973600"/>
            <a:ext cx="4284000" cy="1044000"/>
          </a:xfrm>
        </p:spPr>
        <p:txBody>
          <a:bodyPr/>
          <a:lstStyle/>
          <a:p>
            <a:r>
              <a:rPr lang="en-US" dirty="0">
                <a:latin typeface="+mn-lt"/>
              </a:rPr>
              <a:t>Panel Discussion</a:t>
            </a:r>
          </a:p>
        </p:txBody>
      </p:sp>
    </p:spTree>
    <p:extLst>
      <p:ext uri="{BB962C8B-B14F-4D97-AF65-F5344CB8AC3E}">
        <p14:creationId xmlns:p14="http://schemas.microsoft.com/office/powerpoint/2010/main" val="3600672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49"/>
            <a:ext cx="7273964" cy="1493878"/>
          </a:xfrm>
        </p:spPr>
        <p:txBody>
          <a:bodyPr/>
          <a:lstStyle/>
          <a:p>
            <a:r>
              <a:rPr lang="en-US" sz="3600" dirty="0">
                <a:latin typeface="+mn-lt"/>
              </a:rPr>
              <a:t>Graphing Physical, Sensory, and Cognitive Abilities of multiple users</a:t>
            </a:r>
          </a:p>
        </p:txBody>
      </p:sp>
      <p:sp>
        <p:nvSpPr>
          <p:cNvPr id="3" name="Content Placeholder 2"/>
          <p:cNvSpPr>
            <a:spLocks noGrp="1"/>
          </p:cNvSpPr>
          <p:nvPr>
            <p:ph idx="1"/>
          </p:nvPr>
        </p:nvSpPr>
        <p:spPr>
          <a:xfrm>
            <a:off x="552449" y="2085974"/>
            <a:ext cx="8009659" cy="4127789"/>
          </a:xfrm>
        </p:spPr>
        <p:txBody>
          <a:bodyPr/>
          <a:lstStyle/>
          <a:p>
            <a:pPr marL="171450" lvl="0" indent="-171450">
              <a:lnSpc>
                <a:spcPct val="100000"/>
              </a:lnSpc>
              <a:buClrTx/>
              <a:buFont typeface="Arial" panose="020B0604020202020204" pitchFamily="34" charset="0"/>
              <a:buChar char="•"/>
              <a:defRPr/>
            </a:pPr>
            <a:r>
              <a:rPr lang="en-US" dirty="0"/>
              <a:t>Just like Stephen Hawking, users of our products will have abilities that will fall across the three spectrums of physical, sensory, and cognitive abilities…. </a:t>
            </a:r>
          </a:p>
          <a:p>
            <a:pPr marL="171450" lvl="0" indent="-171450">
              <a:lnSpc>
                <a:spcPct val="100000"/>
              </a:lnSpc>
              <a:buClrTx/>
              <a:buFont typeface="Arial" panose="020B0604020202020204" pitchFamily="34" charset="0"/>
              <a:buChar char="•"/>
              <a:defRPr/>
            </a:pPr>
            <a:r>
              <a:rPr lang="en-US" dirty="0"/>
              <a:t>The graph on this slide shows an intersection of these three spectrums to illustrate the variability in human abilities.</a:t>
            </a:r>
          </a:p>
          <a:p>
            <a:pPr marL="171450" lvl="0" indent="-171450">
              <a:lnSpc>
                <a:spcPct val="100000"/>
              </a:lnSpc>
              <a:buClrTx/>
              <a:buFont typeface="Arial" panose="020B0604020202020204" pitchFamily="34" charset="0"/>
              <a:buChar char="•"/>
              <a:defRPr/>
            </a:pPr>
            <a:r>
              <a:rPr lang="en-US" dirty="0"/>
              <a:t>No two people will be at exactly the same spot for all three spectrums.</a:t>
            </a:r>
          </a:p>
          <a:p>
            <a:pPr marL="171450" lvl="0" indent="-171450">
              <a:lnSpc>
                <a:spcPct val="100000"/>
              </a:lnSpc>
              <a:buClrTx/>
              <a:buFont typeface="Arial" panose="020B0604020202020204" pitchFamily="34" charset="0"/>
              <a:buChar char="•"/>
              <a:defRPr/>
            </a:pPr>
            <a:r>
              <a:rPr lang="en-US" dirty="0"/>
              <a:t>As a matter of fact, I feel fairly certain that everyone listening to this session considers him or herself to be different in their physical, cognitive, and sensory abilities when compared to other people … and EVEN different when compared to a version of their younger selves. </a:t>
            </a:r>
          </a:p>
          <a:p>
            <a:pPr marL="171450" indent="-171450">
              <a:buFont typeface="Arial" panose="020B0604020202020204" pitchFamily="34" charset="0"/>
              <a:buChar char="•"/>
            </a:pPr>
            <a:r>
              <a:rPr lang="en-US" dirty="0"/>
              <a:t>Remember, Stephen Hawking’s impairments are a result of a degenerative illness, so when he was younger, he had abilities that he does not have today. </a:t>
            </a:r>
          </a:p>
          <a:p>
            <a:pPr marL="171450" lvl="0" indent="-171450">
              <a:lnSpc>
                <a:spcPct val="100000"/>
              </a:lnSpc>
              <a:buClrTx/>
              <a:buFont typeface="Arial" panose="020B0604020202020204" pitchFamily="34" charset="0"/>
              <a:buChar char="•"/>
              <a:defRPr/>
            </a:pPr>
            <a:r>
              <a:rPr lang="en-US" dirty="0"/>
              <a:t>The point here is that everyone is unique and their needs can and will change over time and according to their environments.</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770" y="2085974"/>
            <a:ext cx="489396" cy="115357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2498" y="3444494"/>
            <a:ext cx="489396" cy="11535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7685" y="2641609"/>
            <a:ext cx="489396" cy="115357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833" y="1753188"/>
            <a:ext cx="489396" cy="115357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691" y="3665115"/>
            <a:ext cx="489396" cy="115357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622" y="2867706"/>
            <a:ext cx="489396" cy="115357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8235" y="1890774"/>
            <a:ext cx="489396" cy="11535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055" y="2935339"/>
            <a:ext cx="489396" cy="115357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612" y="3808175"/>
            <a:ext cx="489396" cy="115357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966" y="3808175"/>
            <a:ext cx="489396" cy="115357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98" y="2358551"/>
            <a:ext cx="489396" cy="115357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866" y="986767"/>
            <a:ext cx="489396" cy="1153576"/>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878" y="1280262"/>
            <a:ext cx="489396" cy="1153576"/>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98" y="1164988"/>
            <a:ext cx="489396" cy="1153576"/>
          </a:xfrm>
          <a:prstGeom prst="rect">
            <a:avLst/>
          </a:prstGeom>
        </p:spPr>
      </p:pic>
    </p:spTree>
    <p:extLst>
      <p:ext uri="{BB962C8B-B14F-4D97-AF65-F5344CB8AC3E}">
        <p14:creationId xmlns:p14="http://schemas.microsoft.com/office/powerpoint/2010/main" val="7957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2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499"/>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499"/>
                                          </p:stCondLst>
                                        </p:cTn>
                                        <p:tgtEl>
                                          <p:spTgt spid="21"/>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500"/>
                                  </p:stCondLst>
                                  <p:childTnLst>
                                    <p:set>
                                      <p:cBhvr>
                                        <p:cTn id="15" dur="1" fill="hold">
                                          <p:stCondLst>
                                            <p:cond delay="499"/>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500"/>
                                  </p:stCondLst>
                                  <p:childTnLst>
                                    <p:set>
                                      <p:cBhvr>
                                        <p:cTn id="18" dur="1" fill="hold">
                                          <p:stCondLst>
                                            <p:cond delay="499"/>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500"/>
                                  </p:stCondLst>
                                  <p:childTnLst>
                                    <p:set>
                                      <p:cBhvr>
                                        <p:cTn id="21" dur="1" fill="hold">
                                          <p:stCondLst>
                                            <p:cond delay="499"/>
                                          </p:stCondLst>
                                        </p:cTn>
                                        <p:tgtEl>
                                          <p:spTgt spid="13"/>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500"/>
                                  </p:stCondLst>
                                  <p:childTnLst>
                                    <p:set>
                                      <p:cBhvr>
                                        <p:cTn id="24" dur="1" fill="hold">
                                          <p:stCondLst>
                                            <p:cond delay="499"/>
                                          </p:stCondLst>
                                        </p:cTn>
                                        <p:tgtEl>
                                          <p:spTgt spid="18"/>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500"/>
                                  </p:stCondLst>
                                  <p:childTnLst>
                                    <p:set>
                                      <p:cBhvr>
                                        <p:cTn id="27" dur="1" fill="hold">
                                          <p:stCondLst>
                                            <p:cond delay="499"/>
                                          </p:stCondLst>
                                        </p:cTn>
                                        <p:tgtEl>
                                          <p:spTgt spid="16"/>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500"/>
                                  </p:stCondLst>
                                  <p:childTnLst>
                                    <p:set>
                                      <p:cBhvr>
                                        <p:cTn id="30" dur="1" fill="hold">
                                          <p:stCondLst>
                                            <p:cond delay="499"/>
                                          </p:stCondLst>
                                        </p:cTn>
                                        <p:tgtEl>
                                          <p:spTgt spid="9"/>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500"/>
                                  </p:stCondLst>
                                  <p:childTnLst>
                                    <p:set>
                                      <p:cBhvr>
                                        <p:cTn id="33" dur="1" fill="hold">
                                          <p:stCondLst>
                                            <p:cond delay="499"/>
                                          </p:stCondLst>
                                        </p:cTn>
                                        <p:tgtEl>
                                          <p:spTgt spid="20"/>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500"/>
                                  </p:stCondLst>
                                  <p:childTnLst>
                                    <p:set>
                                      <p:cBhvr>
                                        <p:cTn id="36" dur="1" fill="hold">
                                          <p:stCondLst>
                                            <p:cond delay="499"/>
                                          </p:stCondLst>
                                        </p:cTn>
                                        <p:tgtEl>
                                          <p:spTgt spid="11"/>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nodeType="afterEffect">
                                  <p:stCondLst>
                                    <p:cond delay="500"/>
                                  </p:stCondLst>
                                  <p:childTnLst>
                                    <p:set>
                                      <p:cBhvr>
                                        <p:cTn id="39" dur="1" fill="hold">
                                          <p:stCondLst>
                                            <p:cond delay="499"/>
                                          </p:stCondLst>
                                        </p:cTn>
                                        <p:tgtEl>
                                          <p:spTgt spid="17"/>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nodeType="afterEffect">
                                  <p:stCondLst>
                                    <p:cond delay="500"/>
                                  </p:stCondLst>
                                  <p:childTnLst>
                                    <p:set>
                                      <p:cBhvr>
                                        <p:cTn id="42" dur="1" fill="hold">
                                          <p:stCondLst>
                                            <p:cond delay="499"/>
                                          </p:stCondLst>
                                        </p:cTn>
                                        <p:tgtEl>
                                          <p:spTgt spid="12"/>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nodeType="afterEffect">
                                  <p:stCondLst>
                                    <p:cond delay="500"/>
                                  </p:stCondLst>
                                  <p:childTnLst>
                                    <p:set>
                                      <p:cBhvr>
                                        <p:cTn id="45"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2FBB-B7AC-4698-830F-BCF221B10261}"/>
              </a:ext>
            </a:extLst>
          </p:cNvPr>
          <p:cNvSpPr>
            <a:spLocks noGrp="1"/>
          </p:cNvSpPr>
          <p:nvPr>
            <p:ph type="ctrTitle"/>
          </p:nvPr>
        </p:nvSpPr>
        <p:spPr>
          <a:xfrm>
            <a:off x="219069" y="1844490"/>
            <a:ext cx="4133851" cy="1862100"/>
          </a:xfrm>
        </p:spPr>
        <p:txBody>
          <a:bodyPr/>
          <a:lstStyle/>
          <a:p>
            <a:r>
              <a:rPr lang="en-US" dirty="0">
                <a:latin typeface="+mn-lt"/>
              </a:rPr>
              <a:t>Always remember that you are absolutely unique.</a:t>
            </a:r>
          </a:p>
        </p:txBody>
      </p:sp>
      <p:sp>
        <p:nvSpPr>
          <p:cNvPr id="3" name="Subtitle 2">
            <a:extLst>
              <a:ext uri="{FF2B5EF4-FFF2-40B4-BE49-F238E27FC236}">
                <a16:creationId xmlns:a16="http://schemas.microsoft.com/office/drawing/2014/main" id="{15EAAEEF-6C86-49DC-96C2-D3EEF32819A4}"/>
              </a:ext>
            </a:extLst>
          </p:cNvPr>
          <p:cNvSpPr>
            <a:spLocks noGrp="1"/>
          </p:cNvSpPr>
          <p:nvPr>
            <p:ph type="subTitle" idx="1"/>
          </p:nvPr>
        </p:nvSpPr>
        <p:spPr>
          <a:xfrm>
            <a:off x="219068" y="3706591"/>
            <a:ext cx="4133851" cy="1077680"/>
          </a:xfrm>
        </p:spPr>
        <p:txBody>
          <a:bodyPr/>
          <a:lstStyle/>
          <a:p>
            <a:pPr>
              <a:lnSpc>
                <a:spcPct val="100000"/>
              </a:lnSpc>
            </a:pPr>
            <a:r>
              <a:rPr lang="en-US" sz="3200" dirty="0">
                <a:solidFill>
                  <a:schemeClr val="bg1"/>
                </a:solidFill>
              </a:rPr>
              <a:t>Just like everyone else….</a:t>
            </a:r>
          </a:p>
        </p:txBody>
      </p:sp>
      <p:sp>
        <p:nvSpPr>
          <p:cNvPr id="4" name="Text Placeholder 3">
            <a:extLst>
              <a:ext uri="{FF2B5EF4-FFF2-40B4-BE49-F238E27FC236}">
                <a16:creationId xmlns:a16="http://schemas.microsoft.com/office/drawing/2014/main" id="{F87D09EA-5A34-47BF-8D75-772AA6C0E00F}"/>
              </a:ext>
            </a:extLst>
          </p:cNvPr>
          <p:cNvSpPr>
            <a:spLocks noGrp="1"/>
          </p:cNvSpPr>
          <p:nvPr>
            <p:ph type="body" sz="quarter" idx="10"/>
          </p:nvPr>
        </p:nvSpPr>
        <p:spPr>
          <a:xfrm>
            <a:off x="1819267" y="4784271"/>
            <a:ext cx="2344519" cy="506186"/>
          </a:xfrm>
        </p:spPr>
        <p:txBody>
          <a:bodyPr/>
          <a:lstStyle/>
          <a:p>
            <a:pPr>
              <a:lnSpc>
                <a:spcPct val="100000"/>
              </a:lnSpc>
            </a:pPr>
            <a:r>
              <a:rPr lang="en-US" sz="2400" dirty="0">
                <a:solidFill>
                  <a:schemeClr val="bg1"/>
                </a:solidFill>
              </a:rPr>
              <a:t>~Margaret Mead</a:t>
            </a:r>
          </a:p>
        </p:txBody>
      </p:sp>
      <p:pic>
        <p:nvPicPr>
          <p:cNvPr id="11" name="Picture Placeholder 10">
            <a:extLst>
              <a:ext uri="{FF2B5EF4-FFF2-40B4-BE49-F238E27FC236}">
                <a16:creationId xmlns:a16="http://schemas.microsoft.com/office/drawing/2014/main" id="{F0C2C382-C81C-492D-BB08-F035C2AC6D6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85" b="985"/>
          <a:stretch>
            <a:fillRect/>
          </a:stretch>
        </p:blipFill>
        <p:spPr/>
      </p:pic>
    </p:spTree>
    <p:extLst>
      <p:ext uri="{BB962C8B-B14F-4D97-AF65-F5344CB8AC3E}">
        <p14:creationId xmlns:p14="http://schemas.microsoft.com/office/powerpoint/2010/main" val="4007448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80EB8-92BA-48A5-A406-40C8EB338525}"/>
              </a:ext>
            </a:extLst>
          </p:cNvPr>
          <p:cNvSpPr>
            <a:spLocks noGrp="1"/>
          </p:cNvSpPr>
          <p:nvPr>
            <p:ph type="ctrTitle"/>
          </p:nvPr>
        </p:nvSpPr>
        <p:spPr/>
        <p:txBody>
          <a:bodyPr/>
          <a:lstStyle/>
          <a:p>
            <a:r>
              <a:rPr lang="en-US" dirty="0">
                <a:latin typeface="+mn-lt"/>
              </a:rPr>
              <a:t>Pitfalls of the Single Solution Mentality</a:t>
            </a:r>
          </a:p>
        </p:txBody>
      </p:sp>
      <p:sp>
        <p:nvSpPr>
          <p:cNvPr id="4" name="Subtitle 3">
            <a:extLst>
              <a:ext uri="{FF2B5EF4-FFF2-40B4-BE49-F238E27FC236}">
                <a16:creationId xmlns:a16="http://schemas.microsoft.com/office/drawing/2014/main" id="{52160FF8-FAE1-4112-A67B-46CE2F138B77}"/>
              </a:ext>
            </a:extLst>
          </p:cNvPr>
          <p:cNvSpPr>
            <a:spLocks noGrp="1"/>
          </p:cNvSpPr>
          <p:nvPr>
            <p:ph type="subTitle" idx="1"/>
          </p:nvPr>
        </p:nvSpPr>
        <p:spPr/>
        <p:txBody>
          <a:bodyPr/>
          <a:lstStyle/>
          <a:p>
            <a:r>
              <a:rPr lang="en-US" dirty="0"/>
              <a:t>Making assumptions leads to failure and the swinging of the proverbial pendulum.</a:t>
            </a:r>
          </a:p>
        </p:txBody>
      </p:sp>
      <p:pic>
        <p:nvPicPr>
          <p:cNvPr id="8" name="Picture Placeholder 7">
            <a:extLst>
              <a:ext uri="{FF2B5EF4-FFF2-40B4-BE49-F238E27FC236}">
                <a16:creationId xmlns:a16="http://schemas.microsoft.com/office/drawing/2014/main" id="{8DE5720D-7DB1-45AF-A653-0F268510D77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792" r="6792"/>
          <a:stretch>
            <a:fillRect/>
          </a:stretch>
        </p:blipFill>
        <p:spPr/>
      </p:pic>
    </p:spTree>
    <p:extLst>
      <p:ext uri="{BB962C8B-B14F-4D97-AF65-F5344CB8AC3E}">
        <p14:creationId xmlns:p14="http://schemas.microsoft.com/office/powerpoint/2010/main" val="2353068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50491"/>
            <a:ext cx="4470150" cy="1144958"/>
          </a:xfrm>
        </p:spPr>
        <p:txBody>
          <a:bodyPr anchor="ctr"/>
          <a:lstStyle/>
          <a:p>
            <a:r>
              <a:rPr lang="en-US" dirty="0">
                <a:latin typeface="+mn-lt"/>
              </a:rPr>
              <a:t>Excluded by Design</a:t>
            </a:r>
          </a:p>
        </p:txBody>
      </p:sp>
      <p:sp>
        <p:nvSpPr>
          <p:cNvPr id="4" name="Content Placeholder 3"/>
          <p:cNvSpPr>
            <a:spLocks noGrp="1"/>
          </p:cNvSpPr>
          <p:nvPr>
            <p:ph idx="1"/>
          </p:nvPr>
        </p:nvSpPr>
        <p:spPr>
          <a:xfrm>
            <a:off x="540000" y="1695449"/>
            <a:ext cx="4511674" cy="4032491"/>
          </a:xfrm>
        </p:spPr>
        <p:txBody>
          <a:bodyPr/>
          <a:lstStyle/>
          <a:p>
            <a:pPr>
              <a:lnSpc>
                <a:spcPct val="100000"/>
              </a:lnSpc>
            </a:pPr>
            <a:r>
              <a:rPr lang="en-US" sz="2400" dirty="0"/>
              <a:t>Our long-term focus on comparing everyone to an “average student” led education companies to design products and services for students with:</a:t>
            </a:r>
          </a:p>
          <a:p>
            <a:pPr marL="342900" indent="-342900">
              <a:lnSpc>
                <a:spcPct val="100000"/>
              </a:lnSpc>
              <a:spcBef>
                <a:spcPts val="1200"/>
              </a:spcBef>
              <a:buClrTx/>
              <a:buFont typeface="Arial" panose="020B0604020202020204" pitchFamily="34" charset="0"/>
              <a:buChar char="•"/>
            </a:pPr>
            <a:r>
              <a:rPr lang="en-US" sz="2400" dirty="0"/>
              <a:t>Average Vision</a:t>
            </a:r>
          </a:p>
          <a:p>
            <a:pPr marL="342900" indent="-342900">
              <a:lnSpc>
                <a:spcPct val="100000"/>
              </a:lnSpc>
              <a:buClrTx/>
              <a:buFont typeface="Arial" panose="020B0604020202020204" pitchFamily="34" charset="0"/>
              <a:buChar char="•"/>
            </a:pPr>
            <a:r>
              <a:rPr lang="en-US" sz="2400" dirty="0"/>
              <a:t>Average Hearing</a:t>
            </a:r>
          </a:p>
          <a:p>
            <a:pPr marL="342900" indent="-342900">
              <a:lnSpc>
                <a:spcPct val="100000"/>
              </a:lnSpc>
              <a:buClrTx/>
              <a:buFont typeface="Arial" panose="020B0604020202020204" pitchFamily="34" charset="0"/>
              <a:buChar char="•"/>
            </a:pPr>
            <a:r>
              <a:rPr lang="en-US" sz="2400" dirty="0"/>
              <a:t>Average Motor Abilities</a:t>
            </a:r>
          </a:p>
          <a:p>
            <a:pPr marL="342900" indent="-342900">
              <a:lnSpc>
                <a:spcPct val="100000"/>
              </a:lnSpc>
              <a:buClrTx/>
              <a:buFont typeface="Arial" panose="020B0604020202020204" pitchFamily="34" charset="0"/>
              <a:buChar char="•"/>
            </a:pPr>
            <a:r>
              <a:rPr lang="en-US" sz="2400" dirty="0"/>
              <a:t>Average Cognitive Abilities</a:t>
            </a:r>
          </a:p>
          <a:p>
            <a:pPr>
              <a:lnSpc>
                <a:spcPct val="100000"/>
              </a:lnSpc>
            </a:pP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72" y="258792"/>
            <a:ext cx="8846856" cy="6366295"/>
          </a:xfrm>
          <a:prstGeom prst="rect">
            <a:avLst/>
          </a:prstGeom>
        </p:spPr>
      </p:pic>
    </p:spTree>
    <p:extLst>
      <p:ext uri="{BB962C8B-B14F-4D97-AF65-F5344CB8AC3E}">
        <p14:creationId xmlns:p14="http://schemas.microsoft.com/office/powerpoint/2010/main" val="1050409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9999" y="418050"/>
            <a:ext cx="7896636" cy="982124"/>
          </a:xfrm>
        </p:spPr>
        <p:txBody>
          <a:bodyPr anchor="ctr"/>
          <a:lstStyle/>
          <a:p>
            <a:pPr>
              <a:lnSpc>
                <a:spcPct val="100000"/>
              </a:lnSpc>
            </a:pPr>
            <a:r>
              <a:rPr lang="en-US" sz="3600" b="1" dirty="0">
                <a:latin typeface="Arial" panose="020B0604020202020204" pitchFamily="34" charset="0"/>
                <a:cs typeface="Arial" panose="020B0604020202020204" pitchFamily="34" charset="0"/>
              </a:rPr>
              <a:t>Cereal Aisle with Multiple Selections</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979180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nSpc>
                <a:spcPct val="100000"/>
              </a:lnSpc>
            </a:pPr>
            <a:r>
              <a:rPr lang="en-US" sz="3600" b="1" dirty="0">
                <a:latin typeface="Arial" panose="020B0604020202020204" pitchFamily="34" charset="0"/>
                <a:cs typeface="Arial" panose="020B0604020202020204" pitchFamily="34" charset="0"/>
              </a:rPr>
              <a:t>Reduced to one option</a:t>
            </a:r>
          </a:p>
        </p:txBody>
      </p:sp>
      <p:sp>
        <p:nvSpPr>
          <p:cNvPr id="11" name="Content Placeholder 10"/>
          <p:cNvSpPr>
            <a:spLocks noGrp="1"/>
          </p:cNvSpPr>
          <p:nvPr>
            <p:ph idx="1"/>
          </p:nvPr>
        </p:nvSpPr>
        <p:spPr/>
        <p:txBody>
          <a:bodyPr/>
          <a:lstStyle/>
          <a:p>
            <a:r>
              <a:rPr lang="en-US" dirty="0"/>
              <a:t>Cereal isle with only one cereal selection.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5433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8027" y="2264107"/>
            <a:ext cx="7741358" cy="2394158"/>
          </a:xfrm>
        </p:spPr>
        <p:txBody>
          <a:bodyPr/>
          <a:lstStyle/>
          <a:p>
            <a:pPr algn="ctr"/>
            <a:r>
              <a:rPr lang="en-US" sz="3600" dirty="0">
                <a:latin typeface="+mn-lt"/>
              </a:rPr>
              <a:t>Everyone is affected by situations and environments, which is why choice and flexibility are important in the tools we use.</a:t>
            </a:r>
          </a:p>
        </p:txBody>
      </p:sp>
      <p:sp>
        <p:nvSpPr>
          <p:cNvPr id="6" name="Slide Number Placeholder 5"/>
          <p:cNvSpPr>
            <a:spLocks noGrp="1"/>
          </p:cNvSpPr>
          <p:nvPr>
            <p:ph type="sldNum" sz="quarter" idx="4294967295"/>
          </p:nvPr>
        </p:nvSpPr>
        <p:spPr>
          <a:xfrm>
            <a:off x="8710613" y="6489700"/>
            <a:ext cx="433387" cy="1254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srgbClr val="003057"/>
              </a:solidFill>
              <a:effectLst/>
              <a:uLnTx/>
              <a:uFillTx/>
              <a:latin typeface="Arial"/>
            </a:endParaRPr>
          </a:p>
        </p:txBody>
      </p:sp>
    </p:spTree>
    <p:extLst>
      <p:ext uri="{BB962C8B-B14F-4D97-AF65-F5344CB8AC3E}">
        <p14:creationId xmlns:p14="http://schemas.microsoft.com/office/powerpoint/2010/main" val="2567209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0001" y="418050"/>
            <a:ext cx="7170054" cy="1119805"/>
          </a:xfrm>
        </p:spPr>
        <p:txBody>
          <a:bodyPr anchor="ctr"/>
          <a:lstStyle/>
          <a:p>
            <a:r>
              <a:rPr lang="en-US" sz="3600" dirty="0">
                <a:latin typeface="Arial" panose="020B0604020202020204" pitchFamily="34" charset="0"/>
                <a:cs typeface="Arial" panose="020B0604020202020204" pitchFamily="34" charset="0"/>
              </a:rPr>
              <a:t>Everyone means Everyone</a:t>
            </a:r>
          </a:p>
        </p:txBody>
      </p:sp>
      <p:sp>
        <p:nvSpPr>
          <p:cNvPr id="7" name="Content Placeholder 6"/>
          <p:cNvSpPr>
            <a:spLocks noGrp="1"/>
          </p:cNvSpPr>
          <p:nvPr>
            <p:ph idx="1"/>
          </p:nvPr>
        </p:nvSpPr>
        <p:spPr>
          <a:xfrm>
            <a:off x="552450" y="2085976"/>
            <a:ext cx="7677150" cy="3421206"/>
          </a:xfrm>
        </p:spPr>
        <p:txBody>
          <a:bodyPr/>
          <a:lstStyle/>
          <a:p>
            <a:pPr algn="ctr">
              <a:lnSpc>
                <a:spcPct val="100000"/>
              </a:lnSpc>
            </a:pPr>
            <a:r>
              <a:rPr lang="en-US" sz="3200" dirty="0"/>
              <a:t>Permanent Impairment / </a:t>
            </a:r>
          </a:p>
          <a:p>
            <a:pPr algn="ctr">
              <a:lnSpc>
                <a:spcPct val="100000"/>
              </a:lnSpc>
            </a:pPr>
            <a:r>
              <a:rPr lang="en-US" sz="3200" dirty="0"/>
              <a:t>Person with a Disability</a:t>
            </a:r>
          </a:p>
          <a:p>
            <a:pPr algn="ctr">
              <a:lnSpc>
                <a:spcPct val="100000"/>
              </a:lnSpc>
              <a:spcBef>
                <a:spcPts val="2400"/>
              </a:spcBef>
              <a:spcAft>
                <a:spcPts val="2400"/>
              </a:spcAft>
            </a:pPr>
            <a:r>
              <a:rPr lang="en-US" sz="3200" dirty="0"/>
              <a:t>vs.</a:t>
            </a:r>
          </a:p>
          <a:p>
            <a:pPr algn="ctr">
              <a:lnSpc>
                <a:spcPct val="100000"/>
              </a:lnSpc>
            </a:pPr>
            <a:r>
              <a:rPr lang="en-US" sz="3200" dirty="0"/>
              <a:t>Situational Impairment /</a:t>
            </a:r>
          </a:p>
          <a:p>
            <a:pPr algn="ctr">
              <a:lnSpc>
                <a:spcPct val="100000"/>
              </a:lnSpc>
            </a:pPr>
            <a:r>
              <a:rPr lang="en-US" sz="3200" dirty="0"/>
              <a:t>Person without a Disability</a:t>
            </a:r>
          </a:p>
          <a:p>
            <a:pPr algn="ctr">
              <a:lnSpc>
                <a:spcPct val="100000"/>
              </a:lnSpc>
            </a:pPr>
            <a:endParaRPr lang="en-US" sz="3200" dirty="0"/>
          </a:p>
        </p:txBody>
      </p:sp>
    </p:spTree>
    <p:extLst>
      <p:ext uri="{BB962C8B-B14F-4D97-AF65-F5344CB8AC3E}">
        <p14:creationId xmlns:p14="http://schemas.microsoft.com/office/powerpoint/2010/main" val="3323455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0131" y="605347"/>
            <a:ext cx="4600008" cy="906375"/>
          </a:xfrm>
        </p:spPr>
        <p:txBody>
          <a:bodyPr anchor="ctr"/>
          <a:lstStyle/>
          <a:p>
            <a:r>
              <a:rPr lang="en-US" dirty="0">
                <a:latin typeface="+mn-lt"/>
              </a:rPr>
              <a:t>Physical Barriers</a:t>
            </a:r>
          </a:p>
        </p:txBody>
      </p:sp>
      <p:sp>
        <p:nvSpPr>
          <p:cNvPr id="5" name="Slide Number Placeholder 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48</a:t>
            </a:fld>
            <a:r>
              <a:rPr kumimoji="0" lang="en-GB" altLang="en-US" sz="800" b="1" i="0" u="none" strike="noStrike" kern="1200" cap="none" spc="0" normalizeH="0" baseline="0" noProof="0">
                <a:ln>
                  <a:noFill/>
                </a:ln>
                <a:solidFill>
                  <a:srgbClr val="003057"/>
                </a:solidFill>
                <a:effectLst/>
                <a:uLnTx/>
                <a:uFillTx/>
                <a:latin typeface="Arial"/>
              </a:rPr>
              <a:t> </a:t>
            </a:r>
          </a:p>
        </p:txBody>
      </p:sp>
      <p:sp>
        <p:nvSpPr>
          <p:cNvPr id="2" name="Content Placeholder 1"/>
          <p:cNvSpPr>
            <a:spLocks noGrp="1"/>
          </p:cNvSpPr>
          <p:nvPr>
            <p:ph sz="half" idx="1"/>
          </p:nvPr>
        </p:nvSpPr>
        <p:spPr>
          <a:xfrm>
            <a:off x="3975545" y="1577037"/>
            <a:ext cx="4391591" cy="4399221"/>
          </a:xfrm>
        </p:spPr>
        <p:txBody>
          <a:bodyPr/>
          <a:lstStyle/>
          <a:p>
            <a:pPr marL="457200" indent="-457200">
              <a:lnSpc>
                <a:spcPct val="100000"/>
              </a:lnSpc>
              <a:spcBef>
                <a:spcPts val="2400"/>
              </a:spcBef>
              <a:buFont typeface="Arial" panose="020B0604020202020204" pitchFamily="34" charset="0"/>
              <a:buChar char="•"/>
            </a:pPr>
            <a:r>
              <a:rPr lang="en-US" dirty="0"/>
              <a:t>Curb cuts</a:t>
            </a:r>
          </a:p>
          <a:p>
            <a:pPr marL="457200" indent="-457200">
              <a:lnSpc>
                <a:spcPct val="100000"/>
              </a:lnSpc>
              <a:spcBef>
                <a:spcPts val="2400"/>
              </a:spcBef>
              <a:buFont typeface="Arial" panose="020B0604020202020204" pitchFamily="34" charset="0"/>
              <a:buChar char="•"/>
            </a:pPr>
            <a:r>
              <a:rPr lang="en-US" dirty="0"/>
              <a:t>Alternative mice</a:t>
            </a:r>
          </a:p>
          <a:p>
            <a:pPr marL="457200" indent="-457200">
              <a:lnSpc>
                <a:spcPct val="100000"/>
              </a:lnSpc>
              <a:spcBef>
                <a:spcPts val="2400"/>
              </a:spcBef>
              <a:buFont typeface="Arial" panose="020B0604020202020204" pitchFamily="34" charset="0"/>
              <a:buChar char="•"/>
            </a:pPr>
            <a:r>
              <a:rPr lang="en-US" dirty="0"/>
              <a:t>Word prediction</a:t>
            </a:r>
          </a:p>
          <a:p>
            <a:pPr marL="457200" indent="-457200">
              <a:lnSpc>
                <a:spcPct val="100000"/>
              </a:lnSpc>
              <a:spcBef>
                <a:spcPts val="2400"/>
              </a:spcBef>
              <a:buFont typeface="Arial" panose="020B0604020202020204" pitchFamily="34" charset="0"/>
              <a:buChar char="•"/>
            </a:pPr>
            <a:r>
              <a:rPr lang="en-US" dirty="0"/>
              <a:t>One-handed / one-finger use of mobile devices</a:t>
            </a:r>
          </a:p>
          <a:p>
            <a:pPr marL="457200" indent="-457200">
              <a:lnSpc>
                <a:spcPct val="100000"/>
              </a:lnSpc>
              <a:spcBef>
                <a:spcPts val="2400"/>
              </a:spcBef>
              <a:buFont typeface="Arial" panose="020B0604020202020204" pitchFamily="34" charset="0"/>
              <a:buChar char="•"/>
            </a:pPr>
            <a:r>
              <a:rPr lang="en-US" dirty="0"/>
              <a:t>Voice recognition</a:t>
            </a:r>
          </a:p>
          <a:p>
            <a:pPr marL="457200" indent="-457200">
              <a:lnSpc>
                <a:spcPct val="100000"/>
              </a:lnSpc>
              <a:spcBef>
                <a:spcPts val="2400"/>
              </a:spcBef>
              <a:buFont typeface="Arial" panose="020B0604020202020204" pitchFamily="34" charset="0"/>
              <a:buChar char="•"/>
            </a:pPr>
            <a:r>
              <a:rPr lang="en-US" dirty="0"/>
              <a:t>Motorized wheelchairs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31" y="2233100"/>
            <a:ext cx="2676899" cy="2638793"/>
          </a:xfrm>
          <a:prstGeom prst="rect">
            <a:avLst/>
          </a:prstGeom>
        </p:spPr>
      </p:pic>
    </p:spTree>
    <p:extLst>
      <p:ext uri="{BB962C8B-B14F-4D97-AF65-F5344CB8AC3E}">
        <p14:creationId xmlns:p14="http://schemas.microsoft.com/office/powerpoint/2010/main" val="107911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4084" y="348587"/>
            <a:ext cx="4600008" cy="906375"/>
          </a:xfrm>
        </p:spPr>
        <p:txBody>
          <a:bodyPr anchor="ctr"/>
          <a:lstStyle/>
          <a:p>
            <a:r>
              <a:rPr lang="en-US" dirty="0">
                <a:latin typeface="+mn-lt"/>
              </a:rPr>
              <a:t>Sensory Impairments</a:t>
            </a:r>
          </a:p>
        </p:txBody>
      </p:sp>
      <p:sp>
        <p:nvSpPr>
          <p:cNvPr id="5" name="Slide Number Placeholder 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49</a:t>
            </a:fld>
            <a:r>
              <a:rPr kumimoji="0" lang="en-GB" altLang="en-US" sz="800" b="1" i="0" u="none" strike="noStrike" kern="1200" cap="none" spc="0" normalizeH="0" baseline="0" noProof="0">
                <a:ln>
                  <a:noFill/>
                </a:ln>
                <a:solidFill>
                  <a:srgbClr val="003057"/>
                </a:solidFill>
                <a:effectLst/>
                <a:uLnTx/>
                <a:uFillTx/>
                <a:latin typeface="Arial"/>
              </a:rPr>
              <a:t> </a:t>
            </a:r>
          </a:p>
        </p:txBody>
      </p:sp>
      <p:sp>
        <p:nvSpPr>
          <p:cNvPr id="2" name="Content Placeholder 1"/>
          <p:cNvSpPr>
            <a:spLocks noGrp="1"/>
          </p:cNvSpPr>
          <p:nvPr>
            <p:ph sz="half" idx="1"/>
          </p:nvPr>
        </p:nvSpPr>
        <p:spPr>
          <a:xfrm>
            <a:off x="3298103" y="1518251"/>
            <a:ext cx="5932158" cy="4986068"/>
          </a:xfrm>
        </p:spPr>
        <p:txBody>
          <a:bodyPr/>
          <a:lstStyle/>
          <a:p>
            <a:pPr marL="457200" indent="-457200">
              <a:lnSpc>
                <a:spcPct val="100000"/>
              </a:lnSpc>
              <a:spcAft>
                <a:spcPts val="2400"/>
              </a:spcAft>
              <a:buFont typeface="Arial" panose="020B0604020202020204" pitchFamily="34" charset="0"/>
              <a:buChar char="•"/>
            </a:pPr>
            <a:r>
              <a:rPr lang="en-US" dirty="0"/>
              <a:t>Captions on media</a:t>
            </a:r>
          </a:p>
          <a:p>
            <a:pPr marL="457200" indent="-457200">
              <a:lnSpc>
                <a:spcPct val="100000"/>
              </a:lnSpc>
              <a:spcAft>
                <a:spcPts val="2400"/>
              </a:spcAft>
              <a:buFont typeface="Arial" panose="020B0604020202020204" pitchFamily="34" charset="0"/>
              <a:buChar char="•"/>
            </a:pPr>
            <a:r>
              <a:rPr lang="en-US" dirty="0"/>
              <a:t>Transcripts of media or live events</a:t>
            </a:r>
          </a:p>
          <a:p>
            <a:pPr marL="457200" indent="-457200">
              <a:lnSpc>
                <a:spcPct val="100000"/>
              </a:lnSpc>
              <a:spcAft>
                <a:spcPts val="2400"/>
              </a:spcAft>
              <a:buFont typeface="Arial" panose="020B0604020202020204" pitchFamily="34" charset="0"/>
              <a:buChar char="•"/>
            </a:pPr>
            <a:r>
              <a:rPr lang="en-US" dirty="0"/>
              <a:t>Portable word processing or mobile devices</a:t>
            </a:r>
          </a:p>
          <a:p>
            <a:pPr marL="457200" indent="-457200">
              <a:lnSpc>
                <a:spcPct val="100000"/>
              </a:lnSpc>
              <a:spcAft>
                <a:spcPts val="2400"/>
              </a:spcAft>
              <a:buFont typeface="Arial" panose="020B0604020202020204" pitchFamily="34" charset="0"/>
              <a:buChar char="•"/>
            </a:pPr>
            <a:r>
              <a:rPr lang="en-US" dirty="0"/>
              <a:t>High Contrast</a:t>
            </a:r>
          </a:p>
          <a:p>
            <a:pPr marL="457200" indent="-457200">
              <a:lnSpc>
                <a:spcPct val="100000"/>
              </a:lnSpc>
              <a:spcAft>
                <a:spcPts val="2400"/>
              </a:spcAft>
              <a:buFont typeface="Arial" panose="020B0604020202020204" pitchFamily="34" charset="0"/>
              <a:buChar char="•"/>
            </a:pPr>
            <a:r>
              <a:rPr lang="en-US" dirty="0"/>
              <a:t>Pinch-Zoom</a:t>
            </a:r>
          </a:p>
          <a:p>
            <a:pPr marL="457200" indent="-457200">
              <a:lnSpc>
                <a:spcPct val="100000"/>
              </a:lnSpc>
              <a:spcAft>
                <a:spcPts val="2400"/>
              </a:spcAft>
              <a:buFont typeface="Arial" panose="020B0604020202020204" pitchFamily="34" charset="0"/>
              <a:buChar char="•"/>
            </a:pPr>
            <a:r>
              <a:rPr lang="en-US" dirty="0"/>
              <a:t>Text-to-Speech (TTS)</a:t>
            </a:r>
          </a:p>
          <a:p>
            <a:pPr marL="457200" indent="-457200">
              <a:lnSpc>
                <a:spcPct val="100000"/>
              </a:lnSpc>
              <a:buFont typeface="Arial" panose="020B0604020202020204" pitchFamily="34" charset="0"/>
              <a:buChar char="•"/>
            </a:pPr>
            <a:r>
              <a:rPr lang="en-US" dirty="0"/>
              <a:t>Haptic vibration</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46" y="1323974"/>
            <a:ext cx="2762636" cy="28293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30" y="3996535"/>
            <a:ext cx="2629267" cy="2648320"/>
          </a:xfrm>
          <a:prstGeom prst="rect">
            <a:avLst/>
          </a:prstGeom>
        </p:spPr>
      </p:pic>
    </p:spTree>
    <p:extLst>
      <p:ext uri="{BB962C8B-B14F-4D97-AF65-F5344CB8AC3E}">
        <p14:creationId xmlns:p14="http://schemas.microsoft.com/office/powerpoint/2010/main" val="184423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3B8B-8068-48D5-8323-C9A760F8EB97}"/>
              </a:ext>
            </a:extLst>
          </p:cNvPr>
          <p:cNvSpPr>
            <a:spLocks noGrp="1"/>
          </p:cNvSpPr>
          <p:nvPr>
            <p:ph type="title"/>
          </p:nvPr>
        </p:nvSpPr>
        <p:spPr>
          <a:xfrm>
            <a:off x="541338" y="417599"/>
            <a:ext cx="6076438" cy="1115925"/>
          </a:xfrm>
        </p:spPr>
        <p:txBody>
          <a:bodyPr/>
          <a:lstStyle/>
          <a:p>
            <a:r>
              <a:rPr lang="en-US" dirty="0">
                <a:latin typeface="+mn-lt"/>
              </a:rPr>
              <a:t>Break #1 … 10:00 – 10:20</a:t>
            </a:r>
          </a:p>
        </p:txBody>
      </p:sp>
      <p:sp>
        <p:nvSpPr>
          <p:cNvPr id="3" name="Content Placeholder 2">
            <a:extLst>
              <a:ext uri="{FF2B5EF4-FFF2-40B4-BE49-F238E27FC236}">
                <a16:creationId xmlns:a16="http://schemas.microsoft.com/office/drawing/2014/main" id="{F03307AC-2F32-43D9-8DC6-84680650431E}"/>
              </a:ext>
            </a:extLst>
          </p:cNvPr>
          <p:cNvSpPr>
            <a:spLocks noGrp="1"/>
          </p:cNvSpPr>
          <p:nvPr>
            <p:ph type="body" sz="quarter" idx="10"/>
          </p:nvPr>
        </p:nvSpPr>
        <p:spPr>
          <a:xfrm>
            <a:off x="2576378" y="3919121"/>
            <a:ext cx="4723324" cy="1026440"/>
          </a:xfrm>
        </p:spPr>
        <p:txBody>
          <a:bodyPr/>
          <a:lstStyle/>
          <a:p>
            <a:pPr marL="0" indent="0">
              <a:lnSpc>
                <a:spcPct val="100000"/>
              </a:lnSpc>
              <a:buNone/>
            </a:pPr>
            <a:r>
              <a:rPr lang="en-US" sz="4400" dirty="0"/>
              <a:t>Time for a break</a:t>
            </a:r>
          </a:p>
        </p:txBody>
      </p:sp>
      <p:pic>
        <p:nvPicPr>
          <p:cNvPr id="5" name="Picture 4">
            <a:extLst>
              <a:ext uri="{FF2B5EF4-FFF2-40B4-BE49-F238E27FC236}">
                <a16:creationId xmlns:a16="http://schemas.microsoft.com/office/drawing/2014/main" id="{51BD8B45-0D52-4488-A49D-B62BCFA7729E}"/>
              </a:ext>
            </a:extLst>
          </p:cNvPr>
          <p:cNvPicPr>
            <a:picLocks noChangeAspect="1"/>
          </p:cNvPicPr>
          <p:nvPr/>
        </p:nvPicPr>
        <p:blipFill>
          <a:blip r:embed="rId3"/>
          <a:stretch>
            <a:fillRect/>
          </a:stretch>
        </p:blipFill>
        <p:spPr>
          <a:xfrm>
            <a:off x="-155674" y="1162373"/>
            <a:ext cx="9299674" cy="6199782"/>
          </a:xfrm>
          <a:prstGeom prst="rect">
            <a:avLst/>
          </a:prstGeom>
        </p:spPr>
      </p:pic>
    </p:spTree>
    <p:extLst>
      <p:ext uri="{BB962C8B-B14F-4D97-AF65-F5344CB8AC3E}">
        <p14:creationId xmlns:p14="http://schemas.microsoft.com/office/powerpoint/2010/main" val="1575066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1554" y="469358"/>
            <a:ext cx="5134846" cy="906375"/>
          </a:xfrm>
        </p:spPr>
        <p:txBody>
          <a:bodyPr anchor="ctr"/>
          <a:lstStyle/>
          <a:p>
            <a:r>
              <a:rPr lang="en-US" dirty="0">
                <a:latin typeface="+mn-lt"/>
              </a:rPr>
              <a:t>Cognitive Impairments</a:t>
            </a:r>
          </a:p>
        </p:txBody>
      </p:sp>
      <p:sp>
        <p:nvSpPr>
          <p:cNvPr id="5" name="Slide Number Placeholder 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50</a:t>
            </a:fld>
            <a:r>
              <a:rPr kumimoji="0" lang="en-GB" altLang="en-US" sz="800" b="1" i="0" u="none" strike="noStrike" kern="1200" cap="none" spc="0" normalizeH="0" baseline="0" noProof="0">
                <a:ln>
                  <a:noFill/>
                </a:ln>
                <a:solidFill>
                  <a:srgbClr val="003057"/>
                </a:solidFill>
                <a:effectLst/>
                <a:uLnTx/>
                <a:uFillTx/>
                <a:latin typeface="Arial"/>
              </a:rPr>
              <a:t> </a:t>
            </a:r>
          </a:p>
        </p:txBody>
      </p:sp>
      <p:sp>
        <p:nvSpPr>
          <p:cNvPr id="2" name="Content Placeholder 1"/>
          <p:cNvSpPr>
            <a:spLocks noGrp="1"/>
          </p:cNvSpPr>
          <p:nvPr>
            <p:ph sz="half" idx="1"/>
          </p:nvPr>
        </p:nvSpPr>
        <p:spPr>
          <a:xfrm>
            <a:off x="3748334" y="1444742"/>
            <a:ext cx="4966000" cy="4766277"/>
          </a:xfrm>
        </p:spPr>
        <p:txBody>
          <a:bodyPr/>
          <a:lstStyle/>
          <a:p>
            <a:pPr marL="457200" indent="-457200">
              <a:lnSpc>
                <a:spcPct val="100000"/>
              </a:lnSpc>
              <a:spcAft>
                <a:spcPts val="2400"/>
              </a:spcAft>
              <a:buFont typeface="Arial" panose="020B0604020202020204" pitchFamily="34" charset="0"/>
              <a:buChar char="•"/>
            </a:pPr>
            <a:r>
              <a:rPr lang="en-US" dirty="0"/>
              <a:t>Adjustable brightness</a:t>
            </a:r>
          </a:p>
          <a:p>
            <a:pPr marL="457200" indent="-457200">
              <a:lnSpc>
                <a:spcPct val="100000"/>
              </a:lnSpc>
              <a:spcAft>
                <a:spcPts val="2400"/>
              </a:spcAft>
              <a:buFont typeface="Arial" panose="020B0604020202020204" pitchFamily="34" charset="0"/>
              <a:buChar char="•"/>
            </a:pPr>
            <a:r>
              <a:rPr lang="en-US" dirty="0"/>
              <a:t>Single-column layout</a:t>
            </a:r>
          </a:p>
          <a:p>
            <a:pPr marL="457200" indent="-457200">
              <a:lnSpc>
                <a:spcPct val="100000"/>
              </a:lnSpc>
              <a:spcAft>
                <a:spcPts val="2400"/>
              </a:spcAft>
              <a:buFont typeface="Arial" panose="020B0604020202020204" pitchFamily="34" charset="0"/>
              <a:buChar char="•"/>
            </a:pPr>
            <a:r>
              <a:rPr lang="en-US" dirty="0"/>
              <a:t>Simplified language</a:t>
            </a:r>
          </a:p>
          <a:p>
            <a:pPr marL="457200" indent="-457200">
              <a:lnSpc>
                <a:spcPct val="100000"/>
              </a:lnSpc>
              <a:spcAft>
                <a:spcPts val="2400"/>
              </a:spcAft>
              <a:buFont typeface="Arial" panose="020B0604020202020204" pitchFamily="34" charset="0"/>
              <a:buChar char="•"/>
            </a:pPr>
            <a:r>
              <a:rPr lang="en-US" dirty="0"/>
              <a:t>Phonetic spellcheck</a:t>
            </a:r>
          </a:p>
          <a:p>
            <a:pPr marL="457200" indent="-457200">
              <a:lnSpc>
                <a:spcPct val="100000"/>
              </a:lnSpc>
              <a:spcAft>
                <a:spcPts val="2400"/>
              </a:spcAft>
              <a:buFont typeface="Arial" panose="020B0604020202020204" pitchFamily="34" charset="0"/>
              <a:buChar char="•"/>
            </a:pPr>
            <a:r>
              <a:rPr lang="en-US" dirty="0"/>
              <a:t>Electronic dictionaries</a:t>
            </a:r>
          </a:p>
          <a:p>
            <a:pPr marL="457200" indent="-457200">
              <a:lnSpc>
                <a:spcPct val="100000"/>
              </a:lnSpc>
              <a:spcAft>
                <a:spcPts val="2400"/>
              </a:spcAft>
              <a:buFont typeface="Arial" panose="020B0604020202020204" pitchFamily="34" charset="0"/>
              <a:buChar char="•"/>
            </a:pPr>
            <a:r>
              <a:rPr lang="en-US" dirty="0"/>
              <a:t>Simplified user interface</a:t>
            </a:r>
          </a:p>
          <a:p>
            <a:pPr marL="457200" indent="-457200">
              <a:lnSpc>
                <a:spcPct val="100000"/>
              </a:lnSpc>
              <a:spcAft>
                <a:spcPts val="2400"/>
              </a:spcAft>
              <a:buFont typeface="Arial" panose="020B0604020202020204" pitchFamily="34" charset="0"/>
              <a:buChar char="•"/>
            </a:pPr>
            <a:r>
              <a:rPr lang="en-US" dirty="0"/>
              <a:t>Save personal information</a:t>
            </a:r>
          </a:p>
          <a:p>
            <a:pPr>
              <a:lnSpc>
                <a:spcPct val="100000"/>
              </a:lnSpc>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78" y="2371359"/>
            <a:ext cx="2676899" cy="2667372"/>
          </a:xfrm>
          <a:prstGeom prst="rect">
            <a:avLst/>
          </a:prstGeom>
        </p:spPr>
      </p:pic>
    </p:spTree>
    <p:extLst>
      <p:ext uri="{BB962C8B-B14F-4D97-AF65-F5344CB8AC3E}">
        <p14:creationId xmlns:p14="http://schemas.microsoft.com/office/powerpoint/2010/main" val="1904413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latin typeface="+mn-lt"/>
              </a:rPr>
              <a:t>Dieter Rams</a:t>
            </a:r>
          </a:p>
        </p:txBody>
      </p:sp>
      <p:sp>
        <p:nvSpPr>
          <p:cNvPr id="7" name="Content Placeholder 6"/>
          <p:cNvSpPr>
            <a:spLocks noGrp="1"/>
          </p:cNvSpPr>
          <p:nvPr>
            <p:ph idx="1"/>
          </p:nvPr>
        </p:nvSpPr>
        <p:spPr>
          <a:xfrm>
            <a:off x="552450" y="2085974"/>
            <a:ext cx="3533776" cy="3607460"/>
          </a:xfrm>
        </p:spPr>
        <p:txBody>
          <a:bodyPr/>
          <a:lstStyle/>
          <a:p>
            <a:pPr>
              <a:lnSpc>
                <a:spcPct val="100000"/>
              </a:lnSpc>
            </a:pPr>
            <a:r>
              <a:rPr lang="en-US" sz="3200" b="1" dirty="0"/>
              <a:t>“Indifference towards people and the reality in which they live is actually the one and only cardinal sin in design.”</a:t>
            </a:r>
          </a:p>
          <a:p>
            <a:pPr>
              <a:lnSpc>
                <a:spcPct val="100000"/>
              </a:lnSpc>
            </a:pPr>
            <a:endParaRPr lang="en-US" sz="3200" dirty="0"/>
          </a:p>
        </p:txBody>
      </p:sp>
      <p:sp>
        <p:nvSpPr>
          <p:cNvPr id="5" name="Slide Number Placeholder 4"/>
          <p:cNvSpPr>
            <a:spLocks noGrp="1"/>
          </p:cNvSpPr>
          <p:nvPr>
            <p:ph type="sldNum" sz="quarter" idx="4294967295"/>
          </p:nvPr>
        </p:nvSpPr>
        <p:spPr>
          <a:xfrm>
            <a:off x="8710613" y="6489700"/>
            <a:ext cx="433387" cy="1254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51</a:t>
            </a:fld>
            <a:r>
              <a:rPr kumimoji="0" lang="en-GB" altLang="en-US" sz="800" b="1" i="0" u="none" strike="noStrike" kern="1200" cap="none" spc="0" normalizeH="0" baseline="0" noProof="0">
                <a:ln>
                  <a:noFill/>
                </a:ln>
                <a:solidFill>
                  <a:srgbClr val="003057"/>
                </a:solidFill>
                <a:effectLst/>
                <a:uLnTx/>
                <a:uFillTx/>
                <a:latin typeface="Arial"/>
              </a:rPr>
              <a:t> </a:t>
            </a:r>
          </a:p>
        </p:txBody>
      </p:sp>
      <p:pic>
        <p:nvPicPr>
          <p:cNvPr id="15" name="Picture Placeholder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954" r="22954"/>
          <a:stretch>
            <a:fillRect/>
          </a:stretch>
        </p:blipFill>
        <p:spPr/>
      </p:pic>
    </p:spTree>
    <p:extLst>
      <p:ext uri="{BB962C8B-B14F-4D97-AF65-F5344CB8AC3E}">
        <p14:creationId xmlns:p14="http://schemas.microsoft.com/office/powerpoint/2010/main" val="2143161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2FE74A-2602-4173-8579-19D54CF8A5B1}"/>
              </a:ext>
            </a:extLst>
          </p:cNvPr>
          <p:cNvSpPr>
            <a:spLocks noGrp="1"/>
          </p:cNvSpPr>
          <p:nvPr>
            <p:ph type="subTitle" idx="1"/>
          </p:nvPr>
        </p:nvSpPr>
        <p:spPr>
          <a:xfrm>
            <a:off x="4902221" y="733225"/>
            <a:ext cx="3444109" cy="5749217"/>
          </a:xfrm>
        </p:spPr>
        <p:txBody>
          <a:bodyPr/>
          <a:lstStyle/>
          <a:p>
            <a:r>
              <a:rPr lang="en-US" dirty="0">
                <a:solidFill>
                  <a:srgbClr val="D4EAE4"/>
                </a:solidFill>
              </a:rPr>
              <a:t>Thought Experiment: If you were on a computer and needed to go to the </a:t>
            </a:r>
            <a:r>
              <a:rPr lang="en-US" dirty="0" err="1">
                <a:solidFill>
                  <a:srgbClr val="D4EAE4"/>
                </a:solidFill>
              </a:rPr>
              <a:t>Knowbility</a:t>
            </a:r>
            <a:r>
              <a:rPr lang="en-US" dirty="0">
                <a:solidFill>
                  <a:srgbClr val="D4EAE4"/>
                </a:solidFill>
              </a:rPr>
              <a:t> website to search for information about </a:t>
            </a:r>
            <a:r>
              <a:rPr lang="en-US" dirty="0" err="1">
                <a:solidFill>
                  <a:srgbClr val="D4EAE4"/>
                </a:solidFill>
              </a:rPr>
              <a:t>AccessU</a:t>
            </a:r>
            <a:r>
              <a:rPr lang="en-US" dirty="0">
                <a:solidFill>
                  <a:srgbClr val="D4EAE4"/>
                </a:solidFill>
              </a:rPr>
              <a:t>, how would you do that? </a:t>
            </a:r>
          </a:p>
          <a:p>
            <a:pPr fontAlgn="base"/>
            <a:r>
              <a:rPr lang="en-US" dirty="0">
                <a:solidFill>
                  <a:srgbClr val="D4EAE4"/>
                </a:solidFill>
              </a:rPr>
              <a:t>Could you perform the same task on your computer without a mouse?</a:t>
            </a:r>
          </a:p>
          <a:p>
            <a:pPr fontAlgn="base"/>
            <a:r>
              <a:rPr lang="en-US" dirty="0">
                <a:solidFill>
                  <a:srgbClr val="D4EAE4"/>
                </a:solidFill>
              </a:rPr>
              <a:t>Without a keyboard?</a:t>
            </a:r>
          </a:p>
          <a:p>
            <a:pPr fontAlgn="base"/>
            <a:r>
              <a:rPr lang="en-US" dirty="0">
                <a:solidFill>
                  <a:srgbClr val="D4EAE4"/>
                </a:solidFill>
              </a:rPr>
              <a:t>Without a monitor?</a:t>
            </a:r>
          </a:p>
          <a:p>
            <a:br>
              <a:rPr lang="en-US" dirty="0">
                <a:solidFill>
                  <a:srgbClr val="D4EAE4"/>
                </a:solidFill>
              </a:rPr>
            </a:br>
            <a:r>
              <a:rPr lang="en-US" dirty="0">
                <a:solidFill>
                  <a:srgbClr val="D4EAE4"/>
                </a:solidFill>
              </a:rPr>
              <a:t>Your input AT: Mouse, keyboard</a:t>
            </a:r>
          </a:p>
          <a:p>
            <a:r>
              <a:rPr lang="en-US" dirty="0">
                <a:solidFill>
                  <a:srgbClr val="D4EAE4"/>
                </a:solidFill>
              </a:rPr>
              <a:t>Other Input AT: Switch, voice, alternative keyboard </a:t>
            </a:r>
          </a:p>
          <a:p>
            <a:r>
              <a:rPr lang="en-US" dirty="0">
                <a:solidFill>
                  <a:srgbClr val="D4EAE4"/>
                </a:solidFill>
              </a:rPr>
              <a:t>Your output AT: Monitor</a:t>
            </a:r>
          </a:p>
          <a:p>
            <a:r>
              <a:rPr lang="en-US" dirty="0">
                <a:solidFill>
                  <a:srgbClr val="D4EAE4"/>
                </a:solidFill>
              </a:rPr>
              <a:t>Other output AT: Speakers, Braille display</a:t>
            </a:r>
            <a:br>
              <a:rPr lang="en-US" dirty="0">
                <a:solidFill>
                  <a:srgbClr val="D4EAE4"/>
                </a:solidFill>
              </a:rPr>
            </a:br>
            <a:endParaRPr lang="en-US" dirty="0">
              <a:solidFill>
                <a:srgbClr val="D4EAE4"/>
              </a:solidFill>
            </a:endParaRPr>
          </a:p>
        </p:txBody>
      </p:sp>
      <p:sp>
        <p:nvSpPr>
          <p:cNvPr id="2" name="Title 1">
            <a:extLst>
              <a:ext uri="{FF2B5EF4-FFF2-40B4-BE49-F238E27FC236}">
                <a16:creationId xmlns:a16="http://schemas.microsoft.com/office/drawing/2014/main" id="{101E3DE5-92DD-442E-9768-02E812B38CA6}"/>
              </a:ext>
            </a:extLst>
          </p:cNvPr>
          <p:cNvSpPr>
            <a:spLocks noGrp="1"/>
          </p:cNvSpPr>
          <p:nvPr>
            <p:ph type="ctrTitle"/>
          </p:nvPr>
        </p:nvSpPr>
        <p:spPr>
          <a:xfrm>
            <a:off x="370752" y="2528001"/>
            <a:ext cx="3733800" cy="2063261"/>
          </a:xfrm>
          <a:solidFill>
            <a:srgbClr val="D4EAE4"/>
          </a:solidFill>
        </p:spPr>
        <p:txBody>
          <a:bodyPr/>
          <a:lstStyle/>
          <a:p>
            <a:pPr>
              <a:lnSpc>
                <a:spcPct val="100000"/>
              </a:lnSpc>
            </a:pPr>
            <a:r>
              <a:rPr lang="en-US" sz="4400" dirty="0">
                <a:latin typeface="+mn-lt"/>
              </a:rPr>
              <a:t>Thought Experiment</a:t>
            </a:r>
          </a:p>
        </p:txBody>
      </p:sp>
      <p:pic>
        <p:nvPicPr>
          <p:cNvPr id="7" name="Picture Placeholder 6">
            <a:extLst>
              <a:ext uri="{FF2B5EF4-FFF2-40B4-BE49-F238E27FC236}">
                <a16:creationId xmlns:a16="http://schemas.microsoft.com/office/drawing/2014/main" id="{9778ECD8-0345-4714-8138-BED8D207FC5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689" r="5689"/>
          <a:stretch>
            <a:fillRect/>
          </a:stretch>
        </p:blipFill>
        <p:spPr/>
      </p:pic>
    </p:spTree>
    <p:extLst>
      <p:ext uri="{BB962C8B-B14F-4D97-AF65-F5344CB8AC3E}">
        <p14:creationId xmlns:p14="http://schemas.microsoft.com/office/powerpoint/2010/main" val="141358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49"/>
            <a:ext cx="5176184" cy="1464539"/>
          </a:xfrm>
        </p:spPr>
        <p:txBody>
          <a:bodyPr>
            <a:normAutofit fontScale="90000"/>
          </a:bodyPr>
          <a:lstStyle/>
          <a:p>
            <a:r>
              <a:rPr lang="en-US" sz="3600" b="1" dirty="0"/>
              <a:t>Some Barriers to Digital Content for People with Disabilities</a:t>
            </a:r>
          </a:p>
        </p:txBody>
      </p:sp>
      <p:sp>
        <p:nvSpPr>
          <p:cNvPr id="3" name="Content Placeholder 2"/>
          <p:cNvSpPr>
            <a:spLocks noGrp="1"/>
          </p:cNvSpPr>
          <p:nvPr>
            <p:ph idx="1"/>
          </p:nvPr>
        </p:nvSpPr>
        <p:spPr>
          <a:xfrm>
            <a:off x="3698875" y="2000248"/>
            <a:ext cx="4986338" cy="4131610"/>
          </a:xfrm>
        </p:spPr>
        <p:txBody>
          <a:bodyPr/>
          <a:lstStyle/>
          <a:p>
            <a:pPr marL="685800" lvl="1" indent="-342900">
              <a:lnSpc>
                <a:spcPct val="100000"/>
              </a:lnSpc>
              <a:buClr>
                <a:schemeClr val="tx1"/>
              </a:buClr>
            </a:pPr>
            <a:r>
              <a:rPr lang="en-US" sz="1800" dirty="0"/>
              <a:t>Navigation and item interaction </a:t>
            </a:r>
          </a:p>
          <a:p>
            <a:pPr marL="1038225" lvl="2" indent="-342900">
              <a:lnSpc>
                <a:spcPct val="100000"/>
              </a:lnSpc>
              <a:buClr>
                <a:schemeClr val="tx1"/>
              </a:buClr>
              <a:buFont typeface="Courier New" panose="02070309020205020404" pitchFamily="49" charset="0"/>
              <a:buChar char="o"/>
            </a:pPr>
            <a:r>
              <a:rPr lang="en-US" sz="1800" dirty="0"/>
              <a:t>Keyboard only users</a:t>
            </a:r>
          </a:p>
          <a:p>
            <a:pPr marL="1047750" lvl="3" indent="-342900">
              <a:lnSpc>
                <a:spcPct val="100000"/>
              </a:lnSpc>
              <a:buClr>
                <a:schemeClr val="tx1"/>
              </a:buClr>
              <a:buFont typeface="Courier New" panose="02070309020205020404" pitchFamily="49" charset="0"/>
              <a:buChar char="o"/>
            </a:pPr>
            <a:r>
              <a:rPr lang="en-US" sz="1800" dirty="0"/>
              <a:t>Compatibility with assistive technologies</a:t>
            </a:r>
          </a:p>
          <a:p>
            <a:pPr marL="685800" lvl="1" indent="-342900">
              <a:lnSpc>
                <a:spcPct val="100000"/>
              </a:lnSpc>
              <a:buClr>
                <a:schemeClr val="tx1"/>
              </a:buClr>
            </a:pPr>
            <a:r>
              <a:rPr lang="en-US" sz="1800" dirty="0"/>
              <a:t>Lack of color contrast and focus identification</a:t>
            </a:r>
          </a:p>
          <a:p>
            <a:pPr marL="685800" lvl="1" indent="-342900">
              <a:lnSpc>
                <a:spcPct val="100000"/>
              </a:lnSpc>
              <a:buClr>
                <a:schemeClr val="tx1"/>
              </a:buClr>
            </a:pPr>
            <a:r>
              <a:rPr lang="en-US" sz="1800" dirty="0"/>
              <a:t>Physical / Sensory fatigue</a:t>
            </a:r>
          </a:p>
          <a:p>
            <a:pPr marL="685800" lvl="1" indent="-342900">
              <a:lnSpc>
                <a:spcPct val="100000"/>
              </a:lnSpc>
              <a:buClr>
                <a:schemeClr val="tx1"/>
              </a:buClr>
            </a:pPr>
            <a:r>
              <a:rPr lang="en-US" sz="1800" dirty="0"/>
              <a:t>Cognitive Overload</a:t>
            </a:r>
          </a:p>
          <a:p>
            <a:pPr marL="685800" lvl="1" indent="-342900">
              <a:lnSpc>
                <a:spcPct val="100000"/>
              </a:lnSpc>
              <a:buClr>
                <a:schemeClr val="tx1"/>
              </a:buClr>
            </a:pPr>
            <a:r>
              <a:rPr lang="en-US" sz="1800" dirty="0"/>
              <a:t>Limited access to content in multiple formats</a:t>
            </a:r>
          </a:p>
          <a:p>
            <a:pPr marL="1082675" lvl="2" indent="-342900">
              <a:lnSpc>
                <a:spcPct val="100000"/>
              </a:lnSpc>
              <a:buClr>
                <a:schemeClr val="tx1"/>
              </a:buClr>
              <a:buFont typeface="Courier New" panose="02070309020205020404" pitchFamily="49" charset="0"/>
              <a:buChar char="o"/>
            </a:pPr>
            <a:r>
              <a:rPr lang="en-US" sz="1800" dirty="0"/>
              <a:t>Text &amp; Equations presented as images</a:t>
            </a:r>
          </a:p>
          <a:p>
            <a:pPr marL="1082675" lvl="2" indent="-342900">
              <a:lnSpc>
                <a:spcPct val="100000"/>
              </a:lnSpc>
              <a:buClr>
                <a:schemeClr val="tx1"/>
              </a:buClr>
              <a:buFont typeface="Courier New" panose="02070309020205020404" pitchFamily="49" charset="0"/>
              <a:buChar char="o"/>
            </a:pPr>
            <a:r>
              <a:rPr lang="en-US" sz="1800" dirty="0"/>
              <a:t>Ineffective or nonexistent alternative text</a:t>
            </a:r>
          </a:p>
        </p:txBody>
      </p:sp>
      <p:sp>
        <p:nvSpPr>
          <p:cNvPr id="6" name="Content Placeholder 2"/>
          <p:cNvSpPr txBox="1">
            <a:spLocks/>
          </p:cNvSpPr>
          <p:nvPr/>
        </p:nvSpPr>
        <p:spPr bwMode="auto">
          <a:xfrm>
            <a:off x="3545541" y="6238210"/>
            <a:ext cx="4038600" cy="39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algn="l" rtl="0" eaLnBrk="1" fontAlgn="base" hangingPunct="1">
              <a:spcBef>
                <a:spcPct val="50000"/>
              </a:spcBef>
              <a:spcAft>
                <a:spcPct val="0"/>
              </a:spcAft>
              <a:buSzPct val="80000"/>
              <a:buFont typeface="Verdana" pitchFamily="34" charset="0"/>
              <a:defRPr sz="2800">
                <a:solidFill>
                  <a:schemeClr val="tx1"/>
                </a:solidFill>
                <a:latin typeface="+mn-lt"/>
                <a:ea typeface="+mn-ea"/>
                <a:cs typeface="+mn-cs"/>
              </a:defRPr>
            </a:lvl1pPr>
            <a:lvl2pPr marL="179388" indent="-177800" algn="l" rtl="0" eaLnBrk="1" fontAlgn="base" hangingPunct="1">
              <a:spcBef>
                <a:spcPct val="50000"/>
              </a:spcBef>
              <a:spcAft>
                <a:spcPct val="0"/>
              </a:spcAft>
              <a:buSzPct val="80000"/>
              <a:buFont typeface="Verdana" pitchFamily="34" charset="0"/>
              <a:buChar char="•"/>
              <a:defRPr sz="2400">
                <a:solidFill>
                  <a:schemeClr val="tx1"/>
                </a:solidFill>
                <a:latin typeface="+mn-lt"/>
                <a:cs typeface="+mn-cs"/>
              </a:defRPr>
            </a:lvl2pPr>
            <a:lvl3pPr marL="350838" indent="-169863" algn="l" rtl="0" eaLnBrk="1" fontAlgn="base" hangingPunct="1">
              <a:spcBef>
                <a:spcPct val="20000"/>
              </a:spcBef>
              <a:spcAft>
                <a:spcPct val="0"/>
              </a:spcAft>
              <a:buSzPct val="80000"/>
              <a:buFont typeface="Arial" charset="0"/>
              <a:buChar char="–"/>
              <a:defRPr sz="2000">
                <a:solidFill>
                  <a:schemeClr val="tx1"/>
                </a:solidFill>
                <a:latin typeface="+mn-lt"/>
                <a:cs typeface="+mn-cs"/>
              </a:defRPr>
            </a:lvl3pPr>
            <a:lvl4pPr marL="541338" indent="-188913" algn="l" rtl="0" eaLnBrk="1" fontAlgn="base" hangingPunct="1">
              <a:spcBef>
                <a:spcPct val="20000"/>
              </a:spcBef>
              <a:spcAft>
                <a:spcPct val="0"/>
              </a:spcAft>
              <a:buSzPct val="80000"/>
              <a:buFont typeface="Arial" charset="0"/>
              <a:buChar char="○"/>
              <a:defRPr sz="1800">
                <a:solidFill>
                  <a:schemeClr val="tx1"/>
                </a:solidFill>
                <a:latin typeface="+mn-lt"/>
                <a:cs typeface="+mn-cs"/>
              </a:defRPr>
            </a:lvl4pPr>
            <a:lvl5pPr marL="20574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5pPr>
            <a:lvl6pPr marL="25146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6pPr>
            <a:lvl7pPr marL="29718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7pPr>
            <a:lvl8pPr marL="34290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8pPr>
            <a:lvl9pPr marL="38862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9pPr>
          </a:lstStyle>
          <a:p>
            <a:pPr marL="342900" marR="0" lvl="1" indent="0" algn="l" defTabSz="914400" rtl="0" eaLnBrk="1" fontAlgn="base" latinLnBrk="0" hangingPunct="1">
              <a:lnSpc>
                <a:spcPct val="100000"/>
              </a:lnSpc>
              <a:spcBef>
                <a:spcPct val="50000"/>
              </a:spcBef>
              <a:spcAft>
                <a:spcPct val="0"/>
              </a:spcAft>
              <a:buClrTx/>
              <a:buSzPct val="80000"/>
              <a:buFont typeface="Verdana" pitchFamily="34" charset="0"/>
              <a:buNone/>
              <a:tabLst/>
              <a:defRPr/>
            </a:pPr>
            <a:r>
              <a:rPr kumimoji="0" lang="en-US" sz="1800" b="1" i="0" u="none" strike="noStrike" kern="0" cap="none" spc="0" normalizeH="0" baseline="0" noProof="0" dirty="0">
                <a:ln>
                  <a:noFill/>
                </a:ln>
                <a:solidFill>
                  <a:srgbClr val="007FA3"/>
                </a:solidFill>
                <a:effectLst/>
                <a:uLnTx/>
                <a:uFillTx/>
                <a:latin typeface="Arial"/>
                <a:ea typeface="+mn-ea"/>
                <a:cs typeface="+mn-cs"/>
              </a:rPr>
              <a:t>Lack of randomized access</a:t>
            </a:r>
          </a:p>
          <a:p>
            <a:pPr marL="685800" marR="0" lvl="1" indent="-342900" algn="l" defTabSz="914400" rtl="0" eaLnBrk="1" fontAlgn="base" latinLnBrk="0" hangingPunct="1">
              <a:lnSpc>
                <a:spcPct val="100000"/>
              </a:lnSpc>
              <a:spcBef>
                <a:spcPct val="50000"/>
              </a:spcBef>
              <a:spcAft>
                <a:spcPct val="0"/>
              </a:spcAft>
              <a:buClrTx/>
              <a:buSzPct val="80000"/>
              <a:buFont typeface="Verdana" pitchFamily="34" charset="0"/>
              <a:buChar char="•"/>
              <a:tabLst/>
              <a:defRPr/>
            </a:pPr>
            <a:endParaRPr kumimoji="0" lang="en-US" sz="1800" b="0" i="0" u="none" strike="noStrike" kern="0" cap="none" spc="0" normalizeH="0" baseline="0" noProof="0" dirty="0">
              <a:ln>
                <a:noFill/>
              </a:ln>
              <a:solidFill>
                <a:srgbClr val="007FA3"/>
              </a:solidFill>
              <a:effectLst/>
              <a:uLnTx/>
              <a:uFillTx/>
              <a:latin typeface="Arial"/>
              <a:ea typeface="+mn-ea"/>
              <a:cs typeface="+mn-cs"/>
            </a:endParaRPr>
          </a:p>
        </p:txBody>
      </p:sp>
      <p:pic>
        <p:nvPicPr>
          <p:cNvPr id="7" name="Picture Placeholder 6" descr="Teacher is tutoring a small kid in front of a compute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4057" r="34057"/>
          <a:stretch>
            <a:fillRect/>
          </a:stretch>
        </p:blipFill>
        <p:spPr/>
      </p:pic>
      <p:sp>
        <p:nvSpPr>
          <p:cNvPr id="9" name="Slide Number Placeholder 8"/>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srgbClr val="003057"/>
              </a:solidFill>
              <a:effectLst/>
              <a:uLnTx/>
              <a:uFillTx/>
              <a:latin typeface="Arial"/>
            </a:endParaRPr>
          </a:p>
        </p:txBody>
      </p:sp>
    </p:spTree>
    <p:extLst>
      <p:ext uri="{BB962C8B-B14F-4D97-AF65-F5344CB8AC3E}">
        <p14:creationId xmlns:p14="http://schemas.microsoft.com/office/powerpoint/2010/main" val="1815179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8497765" y="6489578"/>
            <a:ext cx="433138" cy="125534"/>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Arial"/>
            </a:endParaRPr>
          </a:p>
        </p:txBody>
      </p:sp>
      <p:sp>
        <p:nvSpPr>
          <p:cNvPr id="2" name="Title 1"/>
          <p:cNvSpPr>
            <a:spLocks noGrp="1"/>
          </p:cNvSpPr>
          <p:nvPr>
            <p:ph type="ctrTitle"/>
          </p:nvPr>
        </p:nvSpPr>
        <p:spPr>
          <a:xfrm>
            <a:off x="2430000" y="2614861"/>
            <a:ext cx="4284000" cy="1787747"/>
          </a:xfrm>
        </p:spPr>
        <p:txBody>
          <a:bodyPr/>
          <a:lstStyle/>
          <a:p>
            <a:r>
              <a:rPr lang="en-GB" sz="3600" dirty="0">
                <a:solidFill>
                  <a:srgbClr val="005A70"/>
                </a:solidFill>
                <a:latin typeface="+mn-lt"/>
              </a:rPr>
              <a:t>Digital does not necessarily mean accessible.</a:t>
            </a:r>
            <a:endParaRPr lang="en-US" sz="3600" dirty="0">
              <a:solidFill>
                <a:srgbClr val="005A70"/>
              </a:solidFill>
              <a:latin typeface="+mn-lt"/>
            </a:endParaRPr>
          </a:p>
        </p:txBody>
      </p:sp>
    </p:spTree>
    <p:extLst>
      <p:ext uri="{BB962C8B-B14F-4D97-AF65-F5344CB8AC3E}">
        <p14:creationId xmlns:p14="http://schemas.microsoft.com/office/powerpoint/2010/main" val="4216565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74" y="418050"/>
            <a:ext cx="3562537" cy="1144958"/>
          </a:xfrm>
        </p:spPr>
        <p:txBody>
          <a:bodyPr/>
          <a:lstStyle/>
          <a:p>
            <a:r>
              <a:rPr lang="en-US" b="1" dirty="0"/>
              <a:t>Ubiquitous Access to Information</a:t>
            </a:r>
          </a:p>
        </p:txBody>
      </p:sp>
      <p:sp>
        <p:nvSpPr>
          <p:cNvPr id="4" name="Content Placeholder 3"/>
          <p:cNvSpPr>
            <a:spLocks noGrp="1"/>
          </p:cNvSpPr>
          <p:nvPr>
            <p:ph idx="1"/>
          </p:nvPr>
        </p:nvSpPr>
        <p:spPr/>
        <p:txBody>
          <a:bodyPr wrap="square">
            <a:noAutofit/>
          </a:bodyPr>
          <a:lstStyle/>
          <a:p>
            <a:pPr marL="457200" indent="-457200">
              <a:lnSpc>
                <a:spcPct val="100000"/>
              </a:lnSpc>
              <a:buClr>
                <a:schemeClr val="tx1"/>
              </a:buClr>
              <a:buFont typeface="Arial" panose="020B0604020202020204" pitchFamily="34" charset="0"/>
              <a:buChar char="•"/>
            </a:pPr>
            <a:r>
              <a:rPr lang="en-US" sz="2600" dirty="0"/>
              <a:t>More Digital Content</a:t>
            </a:r>
          </a:p>
          <a:p>
            <a:pPr marL="912813" lvl="1" indent="-457200">
              <a:lnSpc>
                <a:spcPct val="100000"/>
              </a:lnSpc>
              <a:buClr>
                <a:schemeClr val="tx1"/>
              </a:buClr>
              <a:buFont typeface="Courier New" panose="02070309020205020404" pitchFamily="49" charset="0"/>
              <a:buChar char="o"/>
            </a:pPr>
            <a:r>
              <a:rPr lang="en-US" sz="2600" dirty="0"/>
              <a:t>Electronic Text</a:t>
            </a:r>
          </a:p>
          <a:p>
            <a:pPr marL="912813" lvl="1" indent="-457200">
              <a:lnSpc>
                <a:spcPct val="100000"/>
              </a:lnSpc>
              <a:buClr>
                <a:schemeClr val="tx1"/>
              </a:buClr>
              <a:buFont typeface="Courier New" panose="02070309020205020404" pitchFamily="49" charset="0"/>
              <a:buChar char="o"/>
            </a:pPr>
            <a:r>
              <a:rPr lang="en-US" sz="2600" dirty="0"/>
              <a:t>Web Content</a:t>
            </a:r>
          </a:p>
          <a:p>
            <a:pPr marL="457200" indent="-457200">
              <a:lnSpc>
                <a:spcPct val="100000"/>
              </a:lnSpc>
              <a:buClr>
                <a:schemeClr val="tx1"/>
              </a:buClr>
              <a:buFont typeface="Arial" panose="020B0604020202020204" pitchFamily="34" charset="0"/>
              <a:buChar char="•"/>
            </a:pPr>
            <a:r>
              <a:rPr lang="en-US" sz="2600" dirty="0"/>
              <a:t>Mobile Devices</a:t>
            </a:r>
          </a:p>
          <a:p>
            <a:pPr marL="914400" lvl="1" indent="-347663">
              <a:lnSpc>
                <a:spcPct val="100000"/>
              </a:lnSpc>
              <a:buClr>
                <a:schemeClr val="tx1"/>
              </a:buClr>
              <a:buFont typeface="Courier New" panose="02070309020205020404" pitchFamily="49" charset="0"/>
              <a:buChar char="o"/>
            </a:pPr>
            <a:r>
              <a:rPr lang="en-US" sz="2600" dirty="0"/>
              <a:t>1-to-1</a:t>
            </a:r>
          </a:p>
          <a:p>
            <a:pPr marL="914400" lvl="1" indent="-347663">
              <a:lnSpc>
                <a:spcPct val="100000"/>
              </a:lnSpc>
              <a:buClr>
                <a:schemeClr val="tx1"/>
              </a:buClr>
              <a:buFont typeface="Courier New" panose="02070309020205020404" pitchFamily="49" charset="0"/>
              <a:buChar char="o"/>
            </a:pPr>
            <a:r>
              <a:rPr lang="en-US" sz="2600" dirty="0"/>
              <a:t>Bring your own</a:t>
            </a:r>
          </a:p>
          <a:p>
            <a:pPr marL="457200" indent="-457200">
              <a:lnSpc>
                <a:spcPct val="100000"/>
              </a:lnSpc>
              <a:buClr>
                <a:schemeClr val="tx1"/>
              </a:buClr>
              <a:buFont typeface="Arial" panose="020B0604020202020204" pitchFamily="34" charset="0"/>
              <a:buChar char="•"/>
            </a:pPr>
            <a:r>
              <a:rPr lang="en-US" sz="2600" dirty="0"/>
              <a:t>Custom Curriculum</a:t>
            </a:r>
          </a:p>
          <a:p>
            <a:pPr marL="457200" indent="-457200">
              <a:lnSpc>
                <a:spcPct val="100000"/>
              </a:lnSpc>
              <a:buClr>
                <a:schemeClr val="tx1"/>
              </a:buClr>
              <a:buFont typeface="Arial" panose="020B0604020202020204" pitchFamily="34" charset="0"/>
              <a:buChar char="•"/>
            </a:pPr>
            <a:r>
              <a:rPr lang="en-US" sz="2600" dirty="0"/>
              <a:t>Cloud data storage</a:t>
            </a:r>
          </a:p>
          <a:p>
            <a:pPr marL="457200" indent="-457200">
              <a:lnSpc>
                <a:spcPct val="100000"/>
              </a:lnSpc>
              <a:buClr>
                <a:schemeClr val="tx1"/>
              </a:buClr>
              <a:buFont typeface="Arial" panose="020B0604020202020204" pitchFamily="34" charset="0"/>
              <a:buChar char="•"/>
            </a:pPr>
            <a:r>
              <a:rPr lang="en-US" sz="2600" dirty="0"/>
              <a:t>Computer-based assessments</a:t>
            </a:r>
          </a:p>
        </p:txBody>
      </p:sp>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423" r="17423"/>
          <a:stretch>
            <a:fillRect/>
          </a:stretch>
        </p:blipFill>
        <p:spPr/>
      </p:pic>
      <p:sp>
        <p:nvSpPr>
          <p:cNvPr id="10" name="Slide Number Placeholder 9"/>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srgbClr val="003057"/>
              </a:solidFill>
              <a:effectLst/>
              <a:uLnTx/>
              <a:uFillTx/>
              <a:latin typeface="Arial"/>
            </a:endParaRPr>
          </a:p>
        </p:txBody>
      </p:sp>
    </p:spTree>
    <p:extLst>
      <p:ext uri="{BB962C8B-B14F-4D97-AF65-F5344CB8AC3E}">
        <p14:creationId xmlns:p14="http://schemas.microsoft.com/office/powerpoint/2010/main" val="3688542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59" y="140457"/>
            <a:ext cx="3880503" cy="1144958"/>
          </a:xfrm>
        </p:spPr>
        <p:txBody>
          <a:bodyPr anchor="ctr"/>
          <a:lstStyle/>
          <a:p>
            <a:r>
              <a:rPr lang="en-US" dirty="0"/>
              <a:t>It’s so much more…</a:t>
            </a:r>
          </a:p>
        </p:txBody>
      </p:sp>
      <p:sp>
        <p:nvSpPr>
          <p:cNvPr id="3" name="Content Placeholder 2"/>
          <p:cNvSpPr>
            <a:spLocks noGrp="1"/>
          </p:cNvSpPr>
          <p:nvPr>
            <p:ph idx="1"/>
          </p:nvPr>
        </p:nvSpPr>
        <p:spPr>
          <a:xfrm>
            <a:off x="340658" y="1104145"/>
            <a:ext cx="3880503" cy="4790462"/>
          </a:xfrm>
        </p:spPr>
        <p:txBody>
          <a:bodyPr/>
          <a:lstStyle/>
          <a:p>
            <a:pPr marL="342900" indent="-342900">
              <a:lnSpc>
                <a:spcPct val="100000"/>
              </a:lnSpc>
              <a:buFont typeface="Arial" panose="020B0604020202020204" pitchFamily="34" charset="0"/>
              <a:buChar char="•"/>
            </a:pPr>
            <a:r>
              <a:rPr lang="en-US" sz="2200" dirty="0"/>
              <a:t>Foundational to Universal Design</a:t>
            </a:r>
          </a:p>
          <a:p>
            <a:pPr marL="342900" indent="-342900">
              <a:lnSpc>
                <a:spcPct val="100000"/>
              </a:lnSpc>
              <a:buFont typeface="Arial" panose="020B0604020202020204" pitchFamily="34" charset="0"/>
              <a:buChar char="•"/>
            </a:pPr>
            <a:r>
              <a:rPr lang="en-US" sz="2200" dirty="0"/>
              <a:t>Flexible materials and resources</a:t>
            </a:r>
          </a:p>
          <a:p>
            <a:pPr marL="342900" indent="-342900">
              <a:lnSpc>
                <a:spcPct val="100000"/>
              </a:lnSpc>
              <a:buFont typeface="Arial" panose="020B0604020202020204" pitchFamily="34" charset="0"/>
              <a:buChar char="•"/>
            </a:pPr>
            <a:r>
              <a:rPr lang="en-US" sz="2200" dirty="0"/>
              <a:t>Adaptable to unique learner needs</a:t>
            </a:r>
          </a:p>
          <a:p>
            <a:pPr marL="342900" indent="-342900">
              <a:lnSpc>
                <a:spcPct val="100000"/>
              </a:lnSpc>
              <a:buFont typeface="Arial" panose="020B0604020202020204" pitchFamily="34" charset="0"/>
              <a:buChar char="•"/>
            </a:pPr>
            <a:r>
              <a:rPr lang="en-US" sz="2200" dirty="0"/>
              <a:t>Supports personalized learning</a:t>
            </a:r>
          </a:p>
          <a:p>
            <a:pPr marL="342900" indent="-342900">
              <a:lnSpc>
                <a:spcPct val="100000"/>
              </a:lnSpc>
              <a:buFont typeface="Arial" panose="020B0604020202020204" pitchFamily="34" charset="0"/>
              <a:buChar char="•"/>
            </a:pPr>
            <a:r>
              <a:rPr lang="en-US" sz="2200" dirty="0"/>
              <a:t>Meets regulatory standards, including accessibility standards</a:t>
            </a:r>
          </a:p>
          <a:p>
            <a:pPr marL="342900" indent="-342900">
              <a:lnSpc>
                <a:spcPct val="100000"/>
              </a:lnSpc>
              <a:buFont typeface="Arial" panose="020B0604020202020204" pitchFamily="34" charset="0"/>
              <a:buChar char="•"/>
            </a:pPr>
            <a:r>
              <a:rPr lang="en-US" sz="2200" dirty="0"/>
              <a:t>Is interoperable with other technologies</a:t>
            </a:r>
          </a:p>
          <a:p>
            <a:pPr marL="342900" indent="-342900">
              <a:lnSpc>
                <a:spcPct val="100000"/>
              </a:lnSpc>
              <a:buFont typeface="Arial" panose="020B0604020202020204" pitchFamily="34" charset="0"/>
              <a:buChar char="•"/>
            </a:pPr>
            <a:r>
              <a:rPr lang="en-US" sz="2200" dirty="0"/>
              <a:t>Adds value to the learning experience</a:t>
            </a:r>
          </a:p>
        </p:txBody>
      </p:sp>
      <p:pic>
        <p:nvPicPr>
          <p:cNvPr id="6" name="Picture Placeholder 5" descr="Cartoon girl trying to reach to the moon from a ladde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957" r="2957"/>
          <a:stretch>
            <a:fillRect/>
          </a:stretch>
        </p:blipFill>
        <p:spPr/>
      </p:pic>
    </p:spTree>
    <p:extLst>
      <p:ext uri="{BB962C8B-B14F-4D97-AF65-F5344CB8AC3E}">
        <p14:creationId xmlns:p14="http://schemas.microsoft.com/office/powerpoint/2010/main" val="41934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1336" y="417599"/>
            <a:ext cx="7704029" cy="906375"/>
          </a:xfrm>
        </p:spPr>
        <p:txBody>
          <a:bodyPr/>
          <a:lstStyle/>
          <a:p>
            <a:r>
              <a:rPr lang="en-US" b="1" dirty="0">
                <a:latin typeface="+mn-lt"/>
              </a:rPr>
              <a:t>Universal Design for Learning (UDL)</a:t>
            </a:r>
          </a:p>
        </p:txBody>
      </p:sp>
      <p:sp>
        <p:nvSpPr>
          <p:cNvPr id="7" name="Content Placeholder 6"/>
          <p:cNvSpPr>
            <a:spLocks noGrp="1"/>
          </p:cNvSpPr>
          <p:nvPr>
            <p:ph sz="half" idx="1"/>
          </p:nvPr>
        </p:nvSpPr>
        <p:spPr/>
        <p:txBody>
          <a:bodyPr/>
          <a:lstStyle/>
          <a:p>
            <a:pPr marL="0" lvl="0" indent="0" eaLnBrk="1" fontAlgn="auto" hangingPunct="1">
              <a:spcBef>
                <a:spcPts val="0"/>
              </a:spcBef>
              <a:spcAft>
                <a:spcPts val="0"/>
              </a:spcAft>
              <a:buClrTx/>
              <a:buSzTx/>
              <a:buNone/>
              <a:defRPr/>
            </a:pPr>
            <a:r>
              <a:rPr lang="en-US" sz="800" dirty="0">
                <a:solidFill>
                  <a:schemeClr val="bg1"/>
                </a:solidFill>
              </a:rPr>
              <a:t>Universal Design has 3 principles that work together to support access for student learning.  The first principle is representation which is how the information is presented.  The second is action and expression which gives students alternatives to pencil and paper to express the knowledge on a subject and the third is engagement which stimulates student interest by providing learning in a variety of ways.  It is important to note that it might not be feasible to incorporate all three principles into every lesson every time. </a:t>
            </a:r>
            <a:r>
              <a:rPr lang="en-US" sz="800" dirty="0">
                <a:solidFill>
                  <a:schemeClr val="bg1"/>
                </a:solidFill>
                <a:latin typeface="Verdana" charset="0"/>
                <a:ea typeface="Arial" charset="0"/>
                <a:cs typeface="Arial" charset="0"/>
              </a:rPr>
              <a:t>Rather, they are intended to guide instruction over time. Even when teachers apply the three principles, some students may need additional support. Consequently, teachers will sometimes have to make accommodations (e.g., allow the use of a spell checker) to meet an individual student's needs.</a:t>
            </a:r>
          </a:p>
          <a:p>
            <a:pPr marL="0" indent="0" eaLnBrk="1" fontAlgn="auto" hangingPunct="1">
              <a:spcBef>
                <a:spcPts val="0"/>
              </a:spcBef>
              <a:spcAft>
                <a:spcPts val="0"/>
              </a:spcAft>
              <a:buClrTx/>
              <a:buSzTx/>
              <a:buNone/>
              <a:defRPr/>
            </a:pPr>
            <a:r>
              <a:rPr lang="en-US" sz="800" dirty="0">
                <a:solidFill>
                  <a:schemeClr val="bg1"/>
                </a:solidFill>
              </a:rPr>
              <a:t>The important thing about UDL is that is supposed to be done BEFORE designing the lesson. </a:t>
            </a:r>
          </a:p>
        </p:txBody>
      </p:sp>
      <p:sp>
        <p:nvSpPr>
          <p:cNvPr id="5" name="Content Placeholder 4"/>
          <p:cNvSpPr>
            <a:spLocks noGrp="1"/>
          </p:cNvSpPr>
          <p:nvPr>
            <p:ph sz="half" idx="2"/>
          </p:nvPr>
        </p:nvSpPr>
        <p:spPr>
          <a:xfrm>
            <a:off x="5447218" y="1638226"/>
            <a:ext cx="3586427" cy="1357224"/>
          </a:xfrm>
        </p:spPr>
        <p:txBody>
          <a:bodyPr/>
          <a:lstStyle/>
          <a:p>
            <a:pPr marL="457200" indent="-457200">
              <a:lnSpc>
                <a:spcPct val="100000"/>
              </a:lnSpc>
              <a:buFont typeface="Arial" panose="020B0604020202020204" pitchFamily="34" charset="0"/>
              <a:buChar char="•"/>
            </a:pPr>
            <a:r>
              <a:rPr lang="en-US" dirty="0"/>
              <a:t>Written into ESSA</a:t>
            </a:r>
          </a:p>
          <a:p>
            <a:pPr marL="457200" indent="-457200">
              <a:lnSpc>
                <a:spcPct val="100000"/>
              </a:lnSpc>
              <a:buFont typeface="Arial" panose="020B0604020202020204" pitchFamily="34" charset="0"/>
              <a:buChar char="•"/>
            </a:pPr>
            <a:r>
              <a:rPr lang="en-US" dirty="0"/>
              <a:t>It’s a principle</a:t>
            </a:r>
          </a:p>
          <a:p>
            <a:pPr marL="457200" indent="-457200">
              <a:lnSpc>
                <a:spcPct val="100000"/>
              </a:lnSpc>
              <a:buFont typeface="Arial" panose="020B0604020202020204" pitchFamily="34" charset="0"/>
              <a:buChar char="•"/>
            </a:pPr>
            <a:r>
              <a:rPr lang="en-US" dirty="0"/>
              <a:t>It is </a:t>
            </a:r>
            <a:r>
              <a:rPr lang="en-US" b="1" u="sng" dirty="0"/>
              <a:t>NOT</a:t>
            </a:r>
            <a:r>
              <a:rPr lang="en-US" dirty="0"/>
              <a:t> a standard</a:t>
            </a:r>
          </a:p>
        </p:txBody>
      </p:sp>
      <p:grpSp>
        <p:nvGrpSpPr>
          <p:cNvPr id="10" name="Group 9" descr="Universal Design for Learning has three principles:  Representation, Action and Expression, and Engagement." title="Universal Design for Learning"/>
          <p:cNvGrpSpPr/>
          <p:nvPr/>
        </p:nvGrpSpPr>
        <p:grpSpPr>
          <a:xfrm>
            <a:off x="193871" y="1323974"/>
            <a:ext cx="6346519" cy="5171195"/>
            <a:chOff x="1171582" y="854075"/>
            <a:chExt cx="6829418" cy="5927725"/>
          </a:xfrm>
        </p:grpSpPr>
        <p:grpSp>
          <p:nvGrpSpPr>
            <p:cNvPr id="9" name="Group 8"/>
            <p:cNvGrpSpPr/>
            <p:nvPr/>
          </p:nvGrpSpPr>
          <p:grpSpPr>
            <a:xfrm>
              <a:off x="2051101" y="1295400"/>
              <a:ext cx="5063061" cy="5486400"/>
              <a:chOff x="2051101" y="1295400"/>
              <a:chExt cx="5063061" cy="5486400"/>
            </a:xfrm>
          </p:grpSpPr>
          <p:pic>
            <p:nvPicPr>
              <p:cNvPr id="17" name="Picture 16" descr="UDL_Principles_1.png"/>
              <p:cNvPicPr>
                <a:picLocks noChangeAspect="1"/>
              </p:cNvPicPr>
              <p:nvPr/>
            </p:nvPicPr>
            <p:blipFill>
              <a:blip r:embed="rId3" cstate="print"/>
              <a:srcRect/>
              <a:stretch>
                <a:fillRect/>
              </a:stretch>
            </p:blipFill>
            <p:spPr bwMode="auto">
              <a:xfrm>
                <a:off x="2051101" y="1295400"/>
                <a:ext cx="5063061" cy="5486400"/>
              </a:xfrm>
              <a:prstGeom prst="rect">
                <a:avLst/>
              </a:prstGeom>
              <a:noFill/>
              <a:ln w="9525">
                <a:noFill/>
                <a:miter lim="800000"/>
                <a:headEnd/>
                <a:tailEnd/>
              </a:ln>
            </p:spPr>
          </p:pic>
          <p:sp>
            <p:nvSpPr>
              <p:cNvPr id="24580" name="Oval 15"/>
              <p:cNvSpPr>
                <a:spLocks noChangeArrowheads="1"/>
              </p:cNvSpPr>
              <p:nvPr/>
            </p:nvSpPr>
            <p:spPr bwMode="auto">
              <a:xfrm>
                <a:off x="2104967" y="1335092"/>
                <a:ext cx="4960451" cy="5375275"/>
              </a:xfrm>
              <a:prstGeom prst="ellipse">
                <a:avLst/>
              </a:prstGeom>
              <a:noFill/>
              <a:ln w="76200">
                <a:solidFill>
                  <a:srgbClr val="155852"/>
                </a:solidFill>
                <a:round/>
                <a:headEnd/>
                <a:tailEnd/>
              </a:ln>
            </p:spPr>
            <p:txBody>
              <a:bodyPr lIns="0" tIns="0" rIns="0" bIns="0"/>
              <a:lstStyle/>
              <a:p>
                <a:pPr fontAlgn="base">
                  <a:spcBef>
                    <a:spcPct val="50000"/>
                  </a:spcBef>
                  <a:spcAft>
                    <a:spcPct val="0"/>
                  </a:spcAft>
                </a:pPr>
                <a:endParaRPr lang="en-US" sz="900">
                  <a:solidFill>
                    <a:srgbClr val="000000"/>
                  </a:solidFill>
                </a:endParaRPr>
              </a:p>
            </p:txBody>
          </p:sp>
        </p:grpSp>
        <p:sp>
          <p:nvSpPr>
            <p:cNvPr id="12" name="Rounded Rectangle 11"/>
            <p:cNvSpPr>
              <a:spLocks noChangeArrowheads="1"/>
            </p:cNvSpPr>
            <p:nvPr/>
          </p:nvSpPr>
          <p:spPr bwMode="auto">
            <a:xfrm>
              <a:off x="3361959" y="854075"/>
              <a:ext cx="2283801" cy="914400"/>
            </a:xfrm>
            <a:prstGeom prst="roundRect">
              <a:avLst>
                <a:gd name="adj" fmla="val 16667"/>
              </a:avLst>
            </a:prstGeom>
            <a:solidFill>
              <a:srgbClr val="0070C0"/>
            </a:solidFill>
            <a:ln>
              <a:solidFill>
                <a:srgbClr val="002060"/>
              </a:solidFill>
              <a:headEnd/>
              <a:tailEnd/>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fontAlgn="base">
                <a:spcBef>
                  <a:spcPct val="50000"/>
                </a:spcBef>
                <a:spcAft>
                  <a:spcPct val="0"/>
                </a:spcAft>
              </a:pPr>
              <a:r>
                <a:rPr lang="en-US" b="1" dirty="0">
                  <a:solidFill>
                    <a:srgbClr val="FFFFFF"/>
                  </a:solidFill>
                </a:rPr>
                <a:t>Representation</a:t>
              </a:r>
            </a:p>
          </p:txBody>
        </p:sp>
        <p:sp>
          <p:nvSpPr>
            <p:cNvPr id="13" name="Rounded Rectangle 12"/>
            <p:cNvSpPr>
              <a:spLocks noChangeArrowheads="1"/>
            </p:cNvSpPr>
            <p:nvPr/>
          </p:nvSpPr>
          <p:spPr bwMode="auto">
            <a:xfrm>
              <a:off x="1171582" y="4521212"/>
              <a:ext cx="2313118" cy="944563"/>
            </a:xfrm>
            <a:prstGeom prst="roundRect">
              <a:avLst>
                <a:gd name="adj" fmla="val 16667"/>
              </a:avLst>
            </a:prstGeom>
            <a:solidFill>
              <a:srgbClr val="0070C0"/>
            </a:solidFill>
            <a:ln>
              <a:solidFill>
                <a:srgbClr val="002060"/>
              </a:solidFill>
              <a:headEnd/>
              <a:tailEnd/>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fontAlgn="base">
                <a:spcBef>
                  <a:spcPct val="50000"/>
                </a:spcBef>
                <a:spcAft>
                  <a:spcPct val="0"/>
                </a:spcAft>
              </a:pPr>
              <a:r>
                <a:rPr lang="en-US" b="1" dirty="0">
                  <a:solidFill>
                    <a:srgbClr val="FFFFFF"/>
                  </a:solidFill>
                </a:rPr>
                <a:t>Engagement</a:t>
              </a:r>
            </a:p>
          </p:txBody>
        </p:sp>
        <p:sp>
          <p:nvSpPr>
            <p:cNvPr id="15" name="Rounded Rectangle 14"/>
            <p:cNvSpPr>
              <a:spLocks noChangeArrowheads="1"/>
            </p:cNvSpPr>
            <p:nvPr/>
          </p:nvSpPr>
          <p:spPr bwMode="auto">
            <a:xfrm>
              <a:off x="5720130" y="4521212"/>
              <a:ext cx="2280870" cy="944563"/>
            </a:xfrm>
            <a:prstGeom prst="roundRect">
              <a:avLst>
                <a:gd name="adj" fmla="val 16667"/>
              </a:avLst>
            </a:prstGeom>
            <a:solidFill>
              <a:srgbClr val="0070C0"/>
            </a:solidFill>
            <a:ln>
              <a:solidFill>
                <a:srgbClr val="002060"/>
              </a:solidFill>
              <a:headEnd/>
              <a:tailEnd/>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fontAlgn="base">
                <a:spcBef>
                  <a:spcPct val="50000"/>
                </a:spcBef>
                <a:spcAft>
                  <a:spcPct val="0"/>
                </a:spcAft>
              </a:pPr>
              <a:r>
                <a:rPr lang="en-US" b="1" dirty="0">
                  <a:solidFill>
                    <a:srgbClr val="FFFFFF"/>
                  </a:solidFill>
                </a:rPr>
                <a:t>Action and Expression</a:t>
              </a:r>
            </a:p>
          </p:txBody>
        </p:sp>
      </p:grpSp>
    </p:spTree>
    <p:extLst>
      <p:ext uri="{BB962C8B-B14F-4D97-AF65-F5344CB8AC3E}">
        <p14:creationId xmlns:p14="http://schemas.microsoft.com/office/powerpoint/2010/main" val="3374194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931231919"/>
              </p:ext>
            </p:extLst>
          </p:nvPr>
        </p:nvGraphicFramePr>
        <p:xfrm>
          <a:off x="381000" y="457200"/>
          <a:ext cx="8229600" cy="2987040"/>
        </p:xfrm>
        <a:graphic>
          <a:graphicData uri="http://schemas.openxmlformats.org/drawingml/2006/table">
            <a:tbl>
              <a:tblPr firstRow="1" bandRow="1">
                <a:tableStyleId>{7E9639D4-E3E2-4D34-9284-5A2195B3D0D7}</a:tableStyleId>
              </a:tblPr>
              <a:tblGrid>
                <a:gridCol w="19812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256540">
                <a:tc gridSpan="2">
                  <a:txBody>
                    <a:bodyPr/>
                    <a:lstStyle/>
                    <a:p>
                      <a:pPr algn="ctr"/>
                      <a:r>
                        <a:rPr lang="en-US" sz="2800" dirty="0"/>
                        <a:t>WCAG 2.0 Levels of Accessibility Standards</a:t>
                      </a:r>
                    </a:p>
                  </a:txBody>
                  <a:tcPr>
                    <a:solidFill>
                      <a:schemeClr val="bg2"/>
                    </a:solidFill>
                  </a:tcPr>
                </a:tc>
                <a:tc hMerge="1">
                  <a:txBody>
                    <a:bodyPr/>
                    <a:lstStyle/>
                    <a:p>
                      <a:endParaRPr lang="en-US" dirty="0"/>
                    </a:p>
                  </a:txBody>
                  <a:tcPr>
                    <a:noFill/>
                  </a:tcPr>
                </a:tc>
                <a:extLst>
                  <a:ext uri="{0D108BD9-81ED-4DB2-BD59-A6C34878D82A}">
                    <a16:rowId xmlns:a16="http://schemas.microsoft.com/office/drawing/2014/main" val="10000"/>
                  </a:ext>
                </a:extLst>
              </a:tr>
              <a:tr h="256540">
                <a:tc>
                  <a:txBody>
                    <a:bodyPr/>
                    <a:lstStyle/>
                    <a:p>
                      <a:r>
                        <a:rPr lang="en-US" dirty="0">
                          <a:solidFill>
                            <a:schemeClr val="bg2"/>
                          </a:solidFill>
                        </a:rPr>
                        <a:t>Level</a:t>
                      </a:r>
                      <a:r>
                        <a:rPr lang="en-US" baseline="0" dirty="0">
                          <a:solidFill>
                            <a:schemeClr val="bg2"/>
                          </a:solidFill>
                        </a:rPr>
                        <a:t> A</a:t>
                      </a:r>
                      <a:endParaRPr lang="en-US" dirty="0">
                        <a:solidFill>
                          <a:schemeClr val="bg2"/>
                        </a:solidFill>
                      </a:endParaRPr>
                    </a:p>
                  </a:txBody>
                  <a:tcPr/>
                </a:tc>
                <a:tc>
                  <a:txBody>
                    <a:bodyPr/>
                    <a:lstStyle/>
                    <a:p>
                      <a:r>
                        <a:rPr lang="en-US" dirty="0">
                          <a:solidFill>
                            <a:schemeClr val="bg2"/>
                          </a:solidFill>
                        </a:rPr>
                        <a:t>If content does not meet</a:t>
                      </a:r>
                      <a:r>
                        <a:rPr lang="en-US" baseline="0" dirty="0">
                          <a:solidFill>
                            <a:schemeClr val="bg2"/>
                          </a:solidFill>
                        </a:rPr>
                        <a:t> Level A, it will be </a:t>
                      </a:r>
                      <a:r>
                        <a:rPr lang="en-US" b="1" u="sng" baseline="0" dirty="0">
                          <a:solidFill>
                            <a:srgbClr val="005A70"/>
                          </a:solidFill>
                        </a:rPr>
                        <a:t>IMPOSSIBLE</a:t>
                      </a:r>
                      <a:r>
                        <a:rPr lang="en-US" baseline="0" dirty="0">
                          <a:solidFill>
                            <a:schemeClr val="bg2"/>
                          </a:solidFill>
                        </a:rPr>
                        <a:t> for people with certain types of disabilities to access the content.</a:t>
                      </a:r>
                      <a:endParaRPr lang="en-US" dirty="0">
                        <a:solidFill>
                          <a:schemeClr val="bg2"/>
                        </a:solidFill>
                      </a:endParaRPr>
                    </a:p>
                  </a:txBody>
                  <a:tcPr/>
                </a:tc>
                <a:extLst>
                  <a:ext uri="{0D108BD9-81ED-4DB2-BD59-A6C34878D82A}">
                    <a16:rowId xmlns:a16="http://schemas.microsoft.com/office/drawing/2014/main" val="10001"/>
                  </a:ext>
                </a:extLst>
              </a:tr>
              <a:tr h="256540">
                <a:tc>
                  <a:txBody>
                    <a:bodyPr/>
                    <a:lstStyle/>
                    <a:p>
                      <a:r>
                        <a:rPr lang="en-US" dirty="0">
                          <a:solidFill>
                            <a:srgbClr val="000000"/>
                          </a:solidFill>
                        </a:rPr>
                        <a:t>Level AA</a:t>
                      </a:r>
                    </a:p>
                  </a:txBody>
                  <a:tcPr/>
                </a:tc>
                <a:tc>
                  <a:txBody>
                    <a:bodyPr/>
                    <a:lstStyle/>
                    <a:p>
                      <a:r>
                        <a:rPr lang="en-US" dirty="0">
                          <a:solidFill>
                            <a:srgbClr val="000000"/>
                          </a:solidFill>
                        </a:rPr>
                        <a:t>If content does not meet Level AA, it will be </a:t>
                      </a:r>
                      <a:r>
                        <a:rPr lang="en-US" b="1" u="sng" dirty="0">
                          <a:solidFill>
                            <a:srgbClr val="005A70"/>
                          </a:solidFill>
                        </a:rPr>
                        <a:t>VERY DIFFICULT</a:t>
                      </a:r>
                      <a:r>
                        <a:rPr lang="en-US" dirty="0">
                          <a:solidFill>
                            <a:srgbClr val="000000"/>
                          </a:solidFill>
                        </a:rPr>
                        <a:t> for people with certain types of disabilities to access</a:t>
                      </a:r>
                      <a:r>
                        <a:rPr lang="en-US" baseline="0" dirty="0">
                          <a:solidFill>
                            <a:srgbClr val="000000"/>
                          </a:solidFill>
                        </a:rPr>
                        <a:t> the content.</a:t>
                      </a:r>
                      <a:endParaRPr lang="en-US" dirty="0">
                        <a:solidFill>
                          <a:srgbClr val="000000"/>
                        </a:solidFill>
                      </a:endParaRPr>
                    </a:p>
                  </a:txBody>
                  <a:tcPr/>
                </a:tc>
                <a:extLst>
                  <a:ext uri="{0D108BD9-81ED-4DB2-BD59-A6C34878D82A}">
                    <a16:rowId xmlns:a16="http://schemas.microsoft.com/office/drawing/2014/main" val="10002"/>
                  </a:ext>
                </a:extLst>
              </a:tr>
              <a:tr h="256540">
                <a:tc>
                  <a:txBody>
                    <a:bodyPr/>
                    <a:lstStyle/>
                    <a:p>
                      <a:r>
                        <a:rPr lang="en-US" dirty="0">
                          <a:solidFill>
                            <a:schemeClr val="bg2"/>
                          </a:solidFill>
                        </a:rPr>
                        <a:t>Level</a:t>
                      </a:r>
                      <a:r>
                        <a:rPr lang="en-US" baseline="0" dirty="0">
                          <a:solidFill>
                            <a:schemeClr val="bg2"/>
                          </a:solidFill>
                        </a:rPr>
                        <a:t> AAA</a:t>
                      </a:r>
                      <a:endParaRPr lang="en-US" dirty="0">
                        <a:solidFill>
                          <a:schemeClr val="bg2"/>
                        </a:solidFill>
                      </a:endParaRPr>
                    </a:p>
                  </a:txBody>
                  <a:tcPr/>
                </a:tc>
                <a:tc>
                  <a:txBody>
                    <a:bodyPr/>
                    <a:lstStyle/>
                    <a:p>
                      <a:r>
                        <a:rPr lang="en-US" dirty="0">
                          <a:solidFill>
                            <a:schemeClr val="bg2"/>
                          </a:solidFill>
                        </a:rPr>
                        <a:t>If</a:t>
                      </a:r>
                      <a:r>
                        <a:rPr lang="en-US" baseline="0" dirty="0">
                          <a:solidFill>
                            <a:schemeClr val="bg2"/>
                          </a:solidFill>
                        </a:rPr>
                        <a:t> content meets this level, it can make access much easier for people with disabilities.</a:t>
                      </a:r>
                      <a:endParaRPr lang="en-US" dirty="0">
                        <a:solidFill>
                          <a:schemeClr val="bg2"/>
                        </a:solidFill>
                      </a:endParaRPr>
                    </a:p>
                  </a:txBody>
                  <a:tcPr/>
                </a:tc>
                <a:extLst>
                  <a:ext uri="{0D108BD9-81ED-4DB2-BD59-A6C34878D82A}">
                    <a16:rowId xmlns:a16="http://schemas.microsoft.com/office/drawing/2014/main" val="10003"/>
                  </a:ext>
                </a:extLst>
              </a:tr>
            </a:tbl>
          </a:graphicData>
        </a:graphic>
      </p:graphicFrame>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12476"/>
            <a:ext cx="3886200" cy="241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4"/>
          <p:cNvSpPr txBox="1">
            <a:spLocks/>
          </p:cNvSpPr>
          <p:nvPr/>
        </p:nvSpPr>
        <p:spPr>
          <a:xfrm>
            <a:off x="4648200" y="4023610"/>
            <a:ext cx="4038600" cy="2286000"/>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007FA3"/>
              </a:buClr>
              <a:buFont typeface="Arial" pitchFamily="34" charset="0"/>
              <a:buNone/>
            </a:pPr>
            <a:r>
              <a:rPr lang="en-US" b="1" dirty="0">
                <a:solidFill>
                  <a:srgbClr val="005A70"/>
                </a:solidFill>
              </a:rPr>
              <a:t>Section 508 of the Rehabilitation Act</a:t>
            </a:r>
            <a:r>
              <a:rPr lang="en-US" dirty="0">
                <a:solidFill>
                  <a:schemeClr val="bg2"/>
                </a:solidFill>
              </a:rPr>
              <a:t> now aligns with the </a:t>
            </a:r>
            <a:r>
              <a:rPr lang="en-US" dirty="0">
                <a:solidFill>
                  <a:schemeClr val="bg2"/>
                </a:solidFill>
                <a:hlinkClick r:id="rId4"/>
              </a:rPr>
              <a:t>Web Content Accessibility Guidelines, version 2.0, Level AA</a:t>
            </a:r>
            <a:r>
              <a:rPr lang="en-US" dirty="0">
                <a:solidFill>
                  <a:schemeClr val="bg2"/>
                </a:solidFill>
              </a:rPr>
              <a:t> Accessibility Standards.</a:t>
            </a:r>
          </a:p>
        </p:txBody>
      </p:sp>
      <p:sp>
        <p:nvSpPr>
          <p:cNvPr id="2" name="Slide Number Placeholder 1"/>
          <p:cNvSpPr>
            <a:spLocks noGrp="1"/>
          </p:cNvSpPr>
          <p:nvPr>
            <p:ph type="sldNum" sz="quarter" idx="4"/>
          </p:nvPr>
        </p:nvSpPr>
        <p:spPr/>
        <p:txBody>
          <a:bodyPr/>
          <a:lstStyle/>
          <a:p>
            <a:fld id="{DDBE135E-2566-4748-853C-8A3B78F0FB00}" type="slidenum">
              <a:rPr lang="en-GB" smtClean="0">
                <a:solidFill>
                  <a:srgbClr val="003057"/>
                </a:solidFill>
              </a:rPr>
              <a:pPr/>
              <a:t>58</a:t>
            </a:fld>
            <a:endParaRPr lang="en-GB" dirty="0">
              <a:solidFill>
                <a:srgbClr val="003057"/>
              </a:solidFill>
            </a:endParaRPr>
          </a:p>
        </p:txBody>
      </p:sp>
    </p:spTree>
    <p:extLst>
      <p:ext uri="{BB962C8B-B14F-4D97-AF65-F5344CB8AC3E}">
        <p14:creationId xmlns:p14="http://schemas.microsoft.com/office/powerpoint/2010/main" val="1398995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Text-to-speech with synchronized highlight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4852" y="4115363"/>
            <a:ext cx="3257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461" y="5237764"/>
            <a:ext cx="23510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208860" y="123332"/>
            <a:ext cx="8229600" cy="1371600"/>
          </a:xfrm>
        </p:spPr>
        <p:txBody>
          <a:bodyPr anchor="ctr"/>
          <a:lstStyle/>
          <a:p>
            <a:r>
              <a:rPr lang="en-US" sz="3600" b="1" dirty="0">
                <a:latin typeface="+mn-lt"/>
              </a:rPr>
              <a:t>Specialized Tools</a:t>
            </a:r>
          </a:p>
        </p:txBody>
      </p:sp>
      <p:sp>
        <p:nvSpPr>
          <p:cNvPr id="3" name="Content Placeholder 2"/>
          <p:cNvSpPr>
            <a:spLocks noGrp="1"/>
          </p:cNvSpPr>
          <p:nvPr>
            <p:ph idx="4294967295"/>
          </p:nvPr>
        </p:nvSpPr>
        <p:spPr>
          <a:xfrm>
            <a:off x="457200" y="1981200"/>
            <a:ext cx="8229600" cy="3886200"/>
          </a:xfrm>
          <a:prstGeom prst="rect">
            <a:avLst/>
          </a:prstGeom>
        </p:spPr>
        <p:txBody>
          <a:bodyPr/>
          <a:lstStyle/>
          <a:p>
            <a:pPr marL="0" indent="0">
              <a:buNone/>
            </a:pPr>
            <a:r>
              <a:rPr lang="en-US" sz="800" dirty="0">
                <a:solidFill>
                  <a:schemeClr val="bg1"/>
                </a:solidFill>
              </a:rPr>
              <a:t>Some Examples Include: Refreshable Braille Displays, Screen Readers, Screen Magnifiers, Closed Captions, Sign Language Videos, Text-to-Speech with Synchronized Highlighting, Augmentative Communication Devices, and even something as simple as a pair of eye glasses</a:t>
            </a:r>
          </a:p>
          <a:p>
            <a:pPr marL="0" indent="0">
              <a:buNone/>
            </a:pPr>
            <a:endParaRPr lang="en-US" dirty="0"/>
          </a:p>
        </p:txBody>
      </p:sp>
      <p:pic>
        <p:nvPicPr>
          <p:cNvPr id="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508" y="2380264"/>
            <a:ext cx="25050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aptioned 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71052" y="2209800"/>
            <a:ext cx="31019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ign Language 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54023" y="61912"/>
            <a:ext cx="24844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0922" y="2849704"/>
            <a:ext cx="2476500" cy="3048000"/>
          </a:xfrm>
          <a:prstGeom prst="rect">
            <a:avLst/>
          </a:prstGeom>
        </p:spPr>
      </p:pic>
      <p:pic>
        <p:nvPicPr>
          <p:cNvPr id="5" name="Picture 12" descr="Screen magnification softwar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60922" y="465606"/>
            <a:ext cx="26670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Refreshable Braille Display"/>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5149" y="174493"/>
            <a:ext cx="28956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38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3642-729E-4C46-876D-73DDAAFFDFFE}"/>
              </a:ext>
            </a:extLst>
          </p:cNvPr>
          <p:cNvSpPr>
            <a:spLocks noGrp="1"/>
          </p:cNvSpPr>
          <p:nvPr>
            <p:ph type="ctrTitle"/>
          </p:nvPr>
        </p:nvSpPr>
        <p:spPr>
          <a:xfrm>
            <a:off x="2491992" y="2973600"/>
            <a:ext cx="4284000" cy="1044000"/>
          </a:xfrm>
        </p:spPr>
        <p:txBody>
          <a:bodyPr/>
          <a:lstStyle/>
          <a:p>
            <a:r>
              <a:rPr lang="en-US" dirty="0">
                <a:latin typeface="+mn-lt"/>
              </a:rPr>
              <a:t>Section 1</a:t>
            </a:r>
            <a:br>
              <a:rPr lang="en-US" dirty="0">
                <a:latin typeface="+mn-lt"/>
              </a:rPr>
            </a:br>
            <a:r>
              <a:rPr lang="en-US" dirty="0">
                <a:latin typeface="+mn-lt"/>
              </a:rPr>
              <a:t>10:20 – 12:00</a:t>
            </a:r>
          </a:p>
        </p:txBody>
      </p:sp>
    </p:spTree>
    <p:extLst>
      <p:ext uri="{BB962C8B-B14F-4D97-AF65-F5344CB8AC3E}">
        <p14:creationId xmlns:p14="http://schemas.microsoft.com/office/powerpoint/2010/main" val="1594924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5A70"/>
                </a:solidFill>
                <a:latin typeface="+mn-lt"/>
              </a:rPr>
              <a:t>Two-Part Equation</a:t>
            </a:r>
          </a:p>
        </p:txBody>
      </p:sp>
      <p:sp>
        <p:nvSpPr>
          <p:cNvPr id="3" name="Slide Number Placeholder 2"/>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srgbClr val="003057"/>
              </a:solidFill>
              <a:effectLst/>
              <a:uLnTx/>
              <a:uFillTx/>
              <a:latin typeface="Arial"/>
            </a:endParaRPr>
          </a:p>
        </p:txBody>
      </p:sp>
      <p:pic>
        <p:nvPicPr>
          <p:cNvPr id="5" name="Picture 4">
            <a:extLst>
              <a:ext uri="{FF2B5EF4-FFF2-40B4-BE49-F238E27FC236}">
                <a16:creationId xmlns:a16="http://schemas.microsoft.com/office/drawing/2014/main" id="{3A9DCA8E-3252-4989-94B9-460CD5D2D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83" y="1086366"/>
            <a:ext cx="8195094" cy="5140559"/>
          </a:xfrm>
          <a:prstGeom prst="rect">
            <a:avLst/>
          </a:prstGeom>
        </p:spPr>
      </p:pic>
    </p:spTree>
    <p:extLst>
      <p:ext uri="{BB962C8B-B14F-4D97-AF65-F5344CB8AC3E}">
        <p14:creationId xmlns:p14="http://schemas.microsoft.com/office/powerpoint/2010/main" val="2445478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3600" b="1" dirty="0">
                <a:latin typeface="+mn-lt"/>
              </a:rPr>
              <a:t>Two Types of Access</a:t>
            </a:r>
          </a:p>
        </p:txBody>
      </p:sp>
      <p:sp>
        <p:nvSpPr>
          <p:cNvPr id="3" name="Text Placeholder 2"/>
          <p:cNvSpPr>
            <a:spLocks noGrp="1"/>
          </p:cNvSpPr>
          <p:nvPr>
            <p:ph type="body" idx="1"/>
          </p:nvPr>
        </p:nvSpPr>
        <p:spPr>
          <a:xfrm>
            <a:off x="336332" y="1371600"/>
            <a:ext cx="3868340" cy="348853"/>
          </a:xfrm>
        </p:spPr>
        <p:txBody>
          <a:bodyPr/>
          <a:lstStyle/>
          <a:p>
            <a:pPr algn="ctr"/>
            <a:r>
              <a:rPr lang="en-US" dirty="0"/>
              <a:t>Integrated</a:t>
            </a:r>
          </a:p>
        </p:txBody>
      </p:sp>
      <p:sp>
        <p:nvSpPr>
          <p:cNvPr id="5" name="Text Placeholder 4"/>
          <p:cNvSpPr>
            <a:spLocks noGrp="1"/>
          </p:cNvSpPr>
          <p:nvPr>
            <p:ph type="body" sz="quarter" idx="3"/>
          </p:nvPr>
        </p:nvSpPr>
        <p:spPr>
          <a:xfrm>
            <a:off x="4335640" y="1371600"/>
            <a:ext cx="3887391" cy="348853"/>
          </a:xfrm>
        </p:spPr>
        <p:txBody>
          <a:bodyPr/>
          <a:lstStyle/>
          <a:p>
            <a:pPr algn="ctr"/>
            <a:r>
              <a:rPr lang="en-US" dirty="0"/>
              <a:t>Third-party</a:t>
            </a:r>
          </a:p>
        </p:txBody>
      </p:sp>
      <p:sp>
        <p:nvSpPr>
          <p:cNvPr id="6" name="Content Placeholder 5"/>
          <p:cNvSpPr>
            <a:spLocks noGrp="1"/>
          </p:cNvSpPr>
          <p:nvPr>
            <p:ph sz="quarter" idx="4"/>
          </p:nvPr>
        </p:nvSpPr>
        <p:spPr/>
        <p:txBody>
          <a:bodyPr/>
          <a:lstStyle/>
          <a:p>
            <a:pPr marL="228570" indent="-228570">
              <a:buFont typeface="Arial" panose="020B0604020202020204" pitchFamily="34" charset="0"/>
              <a:buChar char="•"/>
            </a:pPr>
            <a:r>
              <a:rPr lang="en-US" sz="800" dirty="0">
                <a:solidFill>
                  <a:schemeClr val="bg1"/>
                </a:solidFill>
              </a:rPr>
              <a:t>So let’s talk for a minute about how students with disabilities overcome barriers to digital content in the context of assessment.</a:t>
            </a:r>
          </a:p>
          <a:p>
            <a:pPr marL="228570" indent="-228570">
              <a:buFont typeface="Arial" panose="020B0604020202020204" pitchFamily="34" charset="0"/>
              <a:buChar char="•"/>
            </a:pPr>
            <a:r>
              <a:rPr lang="en-US" sz="800" dirty="0">
                <a:solidFill>
                  <a:schemeClr val="bg1"/>
                </a:solidFill>
              </a:rPr>
              <a:t>On the screen you see a pair of crutches that for illustrative purposes are representing the APIP standard.</a:t>
            </a:r>
          </a:p>
          <a:p>
            <a:pPr marL="228570" indent="-228570">
              <a:buFont typeface="Arial" panose="020B0604020202020204" pitchFamily="34" charset="0"/>
              <a:buChar char="•"/>
            </a:pPr>
            <a:r>
              <a:rPr lang="en-US" sz="800" dirty="0">
                <a:solidFill>
                  <a:schemeClr val="bg1"/>
                </a:solidFill>
              </a:rPr>
              <a:t>You also see a photograph of a girl in a customized wheelchair. This photo is meant to illustrate WCAG + ARIA standards and best practices, which testing companies can comply with in order to allow students to use third-party assistive technology</a:t>
            </a:r>
          </a:p>
          <a:p>
            <a:pPr marL="228570" indent="-228570">
              <a:buFont typeface="Arial" panose="020B0604020202020204" pitchFamily="34" charset="0"/>
              <a:buChar char="•"/>
            </a:pPr>
            <a:r>
              <a:rPr lang="en-US" sz="800" dirty="0">
                <a:solidFill>
                  <a:schemeClr val="bg1"/>
                </a:solidFill>
              </a:rPr>
              <a:t>The crutches have been decorated with bows and decorative tape.  It looks like they may have added some additional padding to the top of the crutches.  You can also see that the crutches can be made taller or shorter, depending on the height of the user.  In the same way that built-in accommodations through APIP are meant to help learners overcome minor barriers to accessing digital content, these crutches are designed to help people overcome the effects of a minor leg injury.  Lots of people could use these crutches or similar crutches that perhaps are decorated in a different way.  They could use the crutches with very little training and even though it might be slightly annoying to have to use crutches, you could at least still be mobile and accomplish a lot of tasks.</a:t>
            </a:r>
          </a:p>
          <a:p>
            <a:pPr marL="228570" indent="-228570">
              <a:buFont typeface="Arial" panose="020B0604020202020204" pitchFamily="34" charset="0"/>
              <a:buChar char="•"/>
            </a:pPr>
            <a:r>
              <a:rPr lang="en-US" sz="800" dirty="0">
                <a:solidFill>
                  <a:schemeClr val="bg1"/>
                </a:solidFill>
              </a:rPr>
              <a:t>However, a person who needs a power wheelchair, will never be able to use a pair of crutches.  They need a much more robust set of supports in order to accomplish what other people might accomplish with the crutches or without any support at all.</a:t>
            </a:r>
          </a:p>
        </p:txBody>
      </p:sp>
      <p:pic>
        <p:nvPicPr>
          <p:cNvPr id="7" name="Picture 6"/>
          <p:cNvPicPr>
            <a:picLocks noChangeAspect="1"/>
          </p:cNvPicPr>
          <p:nvPr/>
        </p:nvPicPr>
        <p:blipFill>
          <a:blip r:embed="rId3"/>
          <a:stretch>
            <a:fillRect/>
          </a:stretch>
        </p:blipFill>
        <p:spPr>
          <a:xfrm>
            <a:off x="889781" y="1720521"/>
            <a:ext cx="2738638" cy="4527879"/>
          </a:xfrm>
          <a:prstGeom prst="rect">
            <a:avLst/>
          </a:prstGeom>
        </p:spPr>
      </p:pic>
      <p:pic>
        <p:nvPicPr>
          <p:cNvPr id="8" name="Picture 7"/>
          <p:cNvPicPr>
            <a:picLocks noChangeAspect="1"/>
          </p:cNvPicPr>
          <p:nvPr/>
        </p:nvPicPr>
        <p:blipFill>
          <a:blip r:embed="rId4"/>
          <a:stretch>
            <a:fillRect/>
          </a:stretch>
        </p:blipFill>
        <p:spPr>
          <a:xfrm>
            <a:off x="4830248" y="1802003"/>
            <a:ext cx="2916476" cy="4377672"/>
          </a:xfrm>
          <a:prstGeom prst="rect">
            <a:avLst/>
          </a:prstGeom>
        </p:spPr>
      </p:pic>
      <p:sp>
        <p:nvSpPr>
          <p:cNvPr id="4" name="Slide Number Placeholder 3"/>
          <p:cNvSpPr>
            <a:spLocks noGrp="1"/>
          </p:cNvSpPr>
          <p:nvPr>
            <p:ph type="sldNum" sz="quarter" idx="11"/>
          </p:nvPr>
        </p:nvSpPr>
        <p:spPr/>
        <p:txBody>
          <a:bodyPr/>
          <a:lstStyle/>
          <a:p>
            <a:fld id="{C788B697-8821-4A8C-A7A0-8F32779BBCA0}" type="slidenum">
              <a:rPr lang="en-US" smtClean="0"/>
              <a:t>61</a:t>
            </a:fld>
            <a:endParaRPr lang="en-US"/>
          </a:p>
        </p:txBody>
      </p:sp>
    </p:spTree>
    <p:extLst>
      <p:ext uri="{BB962C8B-B14F-4D97-AF65-F5344CB8AC3E}">
        <p14:creationId xmlns:p14="http://schemas.microsoft.com/office/powerpoint/2010/main" val="2208757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6" y="417599"/>
            <a:ext cx="6852691" cy="906375"/>
          </a:xfrm>
        </p:spPr>
        <p:txBody>
          <a:bodyPr anchor="ctr"/>
          <a:lstStyle/>
          <a:p>
            <a:r>
              <a:rPr lang="en-US" sz="3600" b="1" dirty="0">
                <a:latin typeface="+mn-lt"/>
              </a:rPr>
              <a:t>Efficacy of Access</a:t>
            </a:r>
          </a:p>
        </p:txBody>
      </p:sp>
      <p:sp>
        <p:nvSpPr>
          <p:cNvPr id="3" name="Content Placeholder 2"/>
          <p:cNvSpPr>
            <a:spLocks noGrp="1"/>
          </p:cNvSpPr>
          <p:nvPr>
            <p:ph sz="half" idx="1"/>
          </p:nvPr>
        </p:nvSpPr>
        <p:spPr>
          <a:xfrm>
            <a:off x="365125" y="1546227"/>
            <a:ext cx="7312682" cy="2741994"/>
          </a:xfrm>
        </p:spPr>
        <p:txBody>
          <a:bodyPr/>
          <a:lstStyle/>
          <a:p>
            <a:pPr marL="171427" indent="-171427">
              <a:buFont typeface="Arial" panose="020B0604020202020204" pitchFamily="34" charset="0"/>
              <a:buChar char="•"/>
            </a:pPr>
            <a:r>
              <a:rPr lang="en-US" sz="800" dirty="0">
                <a:solidFill>
                  <a:schemeClr val="bg1"/>
                </a:solidFill>
              </a:rPr>
              <a:t>And … the person who needs a power wheelchair, needs that chair to be customized to their unique needs.  You will notice that the girl in this wheelchair, has a head rest, a bar across the middle of her chair to help her stabilize herself and she has a mechanism to hold her legs in place. In the same way, students who use complex assistive technologies will often customize how those tools work so that they can meet their unique needs.  Students learn to use these complex tools to a level of muscle memory so that they don’t even have to think about how the tool works as they use it to complete their school work.</a:t>
            </a:r>
          </a:p>
          <a:p>
            <a:pPr marL="171427" indent="-171427">
              <a:buFont typeface="Arial" panose="020B0604020202020204" pitchFamily="34" charset="0"/>
              <a:buChar char="•"/>
            </a:pPr>
            <a:r>
              <a:rPr lang="en-US" sz="800" dirty="0">
                <a:solidFill>
                  <a:schemeClr val="bg1"/>
                </a:solidFill>
              </a:rPr>
              <a:t> If we try to build in a complex access system, like a power wheelchair, no matter what we do it won’t be the same tool that students use every day with their customized settings.  It won’t be a tool that students can use without having to think about how to use it.  Notice that the other power wheelchair on this screen does not have the head set or the mechanism to hold the users legs in place, nor does it have a bar across the middle to help with stabilization.</a:t>
            </a:r>
          </a:p>
          <a:p>
            <a:pPr marL="171427" indent="-171427">
              <a:buFont typeface="Arial" panose="020B0604020202020204" pitchFamily="34" charset="0"/>
              <a:buChar char="•"/>
            </a:pPr>
            <a:r>
              <a:rPr lang="en-US" sz="800" dirty="0">
                <a:solidFill>
                  <a:schemeClr val="bg1"/>
                </a:solidFill>
              </a:rPr>
              <a:t>This is meant to illustrate that if testing companies try to build in complicated access systems into an online assessment system, they may meet the needs of some students, but because they have taken away the students’ ability to choose their access system through third-party assistive technology, they have created a man-made barrier to success for students who’s access needs exceed or differ from what is built into the system.</a:t>
            </a:r>
          </a:p>
          <a:p>
            <a:pPr marL="171427" indent="-171427">
              <a:buFont typeface="Arial" panose="020B0604020202020204" pitchFamily="34" charset="0"/>
              <a:buChar char="•"/>
            </a:pPr>
            <a:r>
              <a:rPr lang="en-US" sz="800" dirty="0">
                <a:solidFill>
                  <a:schemeClr val="bg1"/>
                </a:solidFill>
              </a:rPr>
              <a:t>Assistive Tec</a:t>
            </a:r>
          </a:p>
        </p:txBody>
      </p:sp>
      <p:pic>
        <p:nvPicPr>
          <p:cNvPr id="5" name="Picture 4"/>
          <p:cNvPicPr>
            <a:picLocks noChangeAspect="1"/>
          </p:cNvPicPr>
          <p:nvPr/>
        </p:nvPicPr>
        <p:blipFill>
          <a:blip r:embed="rId3"/>
          <a:stretch>
            <a:fillRect/>
          </a:stretch>
        </p:blipFill>
        <p:spPr>
          <a:xfrm>
            <a:off x="984621" y="1585152"/>
            <a:ext cx="3036845" cy="4546137"/>
          </a:xfrm>
          <a:prstGeom prst="rect">
            <a:avLst/>
          </a:prstGeom>
        </p:spPr>
      </p:pic>
      <p:pic>
        <p:nvPicPr>
          <p:cNvPr id="6" name="Picture 5"/>
          <p:cNvPicPr>
            <a:picLocks noChangeAspect="1"/>
          </p:cNvPicPr>
          <p:nvPr/>
        </p:nvPicPr>
        <p:blipFill>
          <a:blip r:embed="rId4"/>
          <a:stretch>
            <a:fillRect/>
          </a:stretch>
        </p:blipFill>
        <p:spPr>
          <a:xfrm>
            <a:off x="4276201" y="1953347"/>
            <a:ext cx="3809748" cy="3809748"/>
          </a:xfrm>
          <a:prstGeom prst="rect">
            <a:avLst/>
          </a:prstGeom>
        </p:spPr>
      </p:pic>
      <p:sp>
        <p:nvSpPr>
          <p:cNvPr id="4" name="Slide Number Placeholder 3"/>
          <p:cNvSpPr>
            <a:spLocks noGrp="1"/>
          </p:cNvSpPr>
          <p:nvPr>
            <p:ph type="sldNum" sz="quarter" idx="11"/>
          </p:nvPr>
        </p:nvSpPr>
        <p:spPr/>
        <p:txBody>
          <a:bodyPr/>
          <a:lstStyle/>
          <a:p>
            <a:pPr>
              <a:defRPr/>
            </a:pPr>
            <a:fld id="{DFDDCC9F-CDD1-4B5C-9E8A-E63BBE7229A3}" type="slidenum">
              <a:rPr lang="en-GB" altLang="en-US" smtClean="0"/>
              <a:pPr>
                <a:defRPr/>
              </a:pPr>
              <a:t>62</a:t>
            </a:fld>
            <a:r>
              <a:rPr lang="en-GB" altLang="en-US"/>
              <a:t> </a:t>
            </a:r>
          </a:p>
        </p:txBody>
      </p:sp>
    </p:spTree>
    <p:extLst>
      <p:ext uri="{BB962C8B-B14F-4D97-AF65-F5344CB8AC3E}">
        <p14:creationId xmlns:p14="http://schemas.microsoft.com/office/powerpoint/2010/main" val="3512907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5AD8D-527D-4565-B456-A70A80CFCF85}"/>
              </a:ext>
            </a:extLst>
          </p:cNvPr>
          <p:cNvSpPr>
            <a:spLocks noGrp="1"/>
          </p:cNvSpPr>
          <p:nvPr>
            <p:ph type="ctrTitle"/>
          </p:nvPr>
        </p:nvSpPr>
        <p:spPr>
          <a:xfrm>
            <a:off x="447674" y="2235235"/>
            <a:ext cx="8418739" cy="2483721"/>
          </a:xfrm>
        </p:spPr>
        <p:txBody>
          <a:bodyPr/>
          <a:lstStyle/>
          <a:p>
            <a:pPr algn="ctr">
              <a:lnSpc>
                <a:spcPct val="100000"/>
              </a:lnSpc>
            </a:pPr>
            <a:r>
              <a:rPr lang="en-US" sz="5400" dirty="0">
                <a:latin typeface="+mn-lt"/>
              </a:rPr>
              <a:t>Accessibility provides for personalization and flexibility in learning.</a:t>
            </a:r>
          </a:p>
        </p:txBody>
      </p:sp>
    </p:spTree>
    <p:extLst>
      <p:ext uri="{BB962C8B-B14F-4D97-AF65-F5344CB8AC3E}">
        <p14:creationId xmlns:p14="http://schemas.microsoft.com/office/powerpoint/2010/main" val="1496292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9EAE4-8A92-4FBD-A934-E1E7640412D4}"/>
              </a:ext>
            </a:extLst>
          </p:cNvPr>
          <p:cNvSpPr>
            <a:spLocks noGrp="1"/>
          </p:cNvSpPr>
          <p:nvPr>
            <p:ph type="ctrTitle"/>
          </p:nvPr>
        </p:nvSpPr>
        <p:spPr>
          <a:xfrm>
            <a:off x="2446329" y="2957271"/>
            <a:ext cx="4284000" cy="1044000"/>
          </a:xfrm>
        </p:spPr>
        <p:txBody>
          <a:bodyPr/>
          <a:lstStyle/>
          <a:p>
            <a:pPr>
              <a:lnSpc>
                <a:spcPct val="100000"/>
              </a:lnSpc>
            </a:pPr>
            <a:r>
              <a:rPr lang="en-US" sz="3600" dirty="0">
                <a:latin typeface="+mn-lt"/>
              </a:rPr>
              <a:t>Handshake</a:t>
            </a:r>
            <a:br>
              <a:rPr lang="en-US" sz="3600" dirty="0">
                <a:latin typeface="+mn-lt"/>
              </a:rPr>
            </a:br>
            <a:r>
              <a:rPr lang="en-US" sz="3600" dirty="0">
                <a:latin typeface="+mn-lt"/>
              </a:rPr>
              <a:t>vs. Hammer</a:t>
            </a:r>
          </a:p>
        </p:txBody>
      </p:sp>
      <p:sp>
        <p:nvSpPr>
          <p:cNvPr id="4" name="Slide Number Placeholder 3">
            <a:extLst>
              <a:ext uri="{FF2B5EF4-FFF2-40B4-BE49-F238E27FC236}">
                <a16:creationId xmlns:a16="http://schemas.microsoft.com/office/drawing/2014/main" id="{3D4670B7-A538-43A3-B21C-FA83B71A3048}"/>
              </a:ext>
            </a:extLst>
          </p:cNvPr>
          <p:cNvSpPr>
            <a:spLocks noGrp="1"/>
          </p:cNvSpPr>
          <p:nvPr>
            <p:ph type="sldNum" sz="quarter" idx="4294967295"/>
          </p:nvPr>
        </p:nvSpPr>
        <p:spPr>
          <a:xfrm>
            <a:off x="8710613" y="6489700"/>
            <a:ext cx="433387" cy="125413"/>
          </a:xfrm>
        </p:spPr>
        <p:txBody>
          <a:bodyPr/>
          <a:lstStyle/>
          <a:p>
            <a:fld id="{DDBE135E-2566-4748-853C-8A3B78F0FB00}" type="slidenum">
              <a:rPr lang="en-GB" smtClean="0">
                <a:solidFill>
                  <a:srgbClr val="003057"/>
                </a:solidFill>
              </a:rPr>
              <a:pPr/>
              <a:t>64</a:t>
            </a:fld>
            <a:endParaRPr lang="en-GB" dirty="0">
              <a:solidFill>
                <a:srgbClr val="003057"/>
              </a:solidFill>
            </a:endParaRPr>
          </a:p>
        </p:txBody>
      </p:sp>
    </p:spTree>
    <p:extLst>
      <p:ext uri="{BB962C8B-B14F-4D97-AF65-F5344CB8AC3E}">
        <p14:creationId xmlns:p14="http://schemas.microsoft.com/office/powerpoint/2010/main" val="2310238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75" y="181563"/>
            <a:ext cx="5176184" cy="669772"/>
          </a:xfrm>
        </p:spPr>
        <p:txBody>
          <a:bodyPr>
            <a:normAutofit/>
          </a:bodyPr>
          <a:lstStyle/>
          <a:p>
            <a:r>
              <a:rPr lang="en-US" sz="3600" b="1" dirty="0">
                <a:latin typeface="+mn-lt"/>
              </a:rPr>
              <a:t>Legal Landscape</a:t>
            </a:r>
          </a:p>
        </p:txBody>
      </p:sp>
      <p:sp>
        <p:nvSpPr>
          <p:cNvPr id="6" name="Content Placeholder 2"/>
          <p:cNvSpPr txBox="1">
            <a:spLocks/>
          </p:cNvSpPr>
          <p:nvPr/>
        </p:nvSpPr>
        <p:spPr bwMode="auto">
          <a:xfrm>
            <a:off x="203251" y="1087822"/>
            <a:ext cx="2379666" cy="553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algn="l" rtl="0" eaLnBrk="1" fontAlgn="base" hangingPunct="1">
              <a:spcBef>
                <a:spcPct val="50000"/>
              </a:spcBef>
              <a:spcAft>
                <a:spcPct val="0"/>
              </a:spcAft>
              <a:buSzPct val="80000"/>
              <a:buFont typeface="Verdana" pitchFamily="34" charset="0"/>
              <a:defRPr sz="2800">
                <a:solidFill>
                  <a:schemeClr val="tx1"/>
                </a:solidFill>
                <a:latin typeface="+mn-lt"/>
                <a:ea typeface="+mn-ea"/>
                <a:cs typeface="+mn-cs"/>
              </a:defRPr>
            </a:lvl1pPr>
            <a:lvl2pPr marL="179388" indent="-177800" algn="l" rtl="0" eaLnBrk="1" fontAlgn="base" hangingPunct="1">
              <a:spcBef>
                <a:spcPct val="50000"/>
              </a:spcBef>
              <a:spcAft>
                <a:spcPct val="0"/>
              </a:spcAft>
              <a:buSzPct val="80000"/>
              <a:buFont typeface="Verdana" pitchFamily="34" charset="0"/>
              <a:buChar char="•"/>
              <a:defRPr sz="2400">
                <a:solidFill>
                  <a:schemeClr val="tx1"/>
                </a:solidFill>
                <a:latin typeface="+mn-lt"/>
                <a:cs typeface="+mn-cs"/>
              </a:defRPr>
            </a:lvl2pPr>
            <a:lvl3pPr marL="350838" indent="-169863" algn="l" rtl="0" eaLnBrk="1" fontAlgn="base" hangingPunct="1">
              <a:spcBef>
                <a:spcPct val="20000"/>
              </a:spcBef>
              <a:spcAft>
                <a:spcPct val="0"/>
              </a:spcAft>
              <a:buSzPct val="80000"/>
              <a:buFont typeface="Arial" charset="0"/>
              <a:buChar char="–"/>
              <a:defRPr sz="2000">
                <a:solidFill>
                  <a:schemeClr val="tx1"/>
                </a:solidFill>
                <a:latin typeface="+mn-lt"/>
                <a:cs typeface="+mn-cs"/>
              </a:defRPr>
            </a:lvl3pPr>
            <a:lvl4pPr marL="541338" indent="-188913" algn="l" rtl="0" eaLnBrk="1" fontAlgn="base" hangingPunct="1">
              <a:spcBef>
                <a:spcPct val="20000"/>
              </a:spcBef>
              <a:spcAft>
                <a:spcPct val="0"/>
              </a:spcAft>
              <a:buSzPct val="80000"/>
              <a:buFont typeface="Arial" charset="0"/>
              <a:buChar char="○"/>
              <a:defRPr sz="1800">
                <a:solidFill>
                  <a:schemeClr val="tx1"/>
                </a:solidFill>
                <a:latin typeface="+mn-lt"/>
                <a:cs typeface="+mn-cs"/>
              </a:defRPr>
            </a:lvl4pPr>
            <a:lvl5pPr marL="20574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5pPr>
            <a:lvl6pPr marL="25146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6pPr>
            <a:lvl7pPr marL="29718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7pPr>
            <a:lvl8pPr marL="34290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8pPr>
            <a:lvl9pPr marL="3886200" indent="-228600" algn="l" rtl="0" eaLnBrk="1" fontAlgn="base" hangingPunct="1">
              <a:lnSpc>
                <a:spcPct val="120000"/>
              </a:lnSpc>
              <a:spcBef>
                <a:spcPct val="0"/>
              </a:spcBef>
              <a:spcAft>
                <a:spcPct val="0"/>
              </a:spcAft>
              <a:buSzPct val="80000"/>
              <a:buFont typeface="Verdana" pitchFamily="34" charset="0"/>
              <a:buChar char="•"/>
              <a:defRPr sz="1800">
                <a:solidFill>
                  <a:schemeClr val="tx1"/>
                </a:solidFill>
                <a:latin typeface="+mn-lt"/>
                <a:cs typeface="+mn-cs"/>
              </a:defRPr>
            </a:lvl9pPr>
          </a:lstStyle>
          <a:p>
            <a:r>
              <a:rPr lang="en-US" sz="800" dirty="0">
                <a:solidFill>
                  <a:schemeClr val="bg1"/>
                </a:solidFill>
              </a:rPr>
              <a:t>Separate and apart from IDEA obligations, Title II of the ADA requires school districts to provide:  </a:t>
            </a:r>
          </a:p>
          <a:p>
            <a:pPr lvl="0"/>
            <a:r>
              <a:rPr lang="en-US" sz="800" dirty="0">
                <a:solidFill>
                  <a:schemeClr val="bg1"/>
                </a:solidFill>
              </a:rPr>
              <a:t>Appropriate auxiliary aids and services, such that communication with students with disabilities is as effective as communication with students without disabilities.  That is, schools must provide appropriate auxiliary aids and services so that students with disabilities have an equal opportunity to participate in, and enjoy the benefits of, the services, programs, and activities of the public school district.  </a:t>
            </a:r>
            <a:r>
              <a:rPr lang="en-US" sz="800" i="1" dirty="0">
                <a:solidFill>
                  <a:schemeClr val="bg1"/>
                </a:solidFill>
              </a:rPr>
              <a:t>28 CFR § 35.160(b)(1).  </a:t>
            </a:r>
            <a:endParaRPr lang="en-US" sz="800" dirty="0">
              <a:solidFill>
                <a:schemeClr val="bg1"/>
              </a:solidFill>
            </a:endParaRPr>
          </a:p>
          <a:p>
            <a:pPr lvl="0"/>
            <a:r>
              <a:rPr lang="en-US" sz="800" dirty="0">
                <a:solidFill>
                  <a:schemeClr val="bg1"/>
                </a:solidFill>
              </a:rPr>
              <a:t>In meeting this obligation, school districts shall give primary consideration to the auxiliary aid or service requested by the student with the disability when determining what is appropriate for that student.  28 CFR § 35.160(b)(2).  </a:t>
            </a:r>
          </a:p>
          <a:p>
            <a:pPr lvl="0"/>
            <a:r>
              <a:rPr lang="en-US" sz="800" dirty="0">
                <a:solidFill>
                  <a:schemeClr val="bg1"/>
                </a:solidFill>
              </a:rPr>
              <a:t>If a public school district can prove that complying with this obligation would be a fundamental alteration in the nature of the service, program or activity, or an undue financial and administrative burden, the public school district does not need to provide the auxiliary aid or service, however, it must, to the maximum extent possible, provide an effective auxiliary aid or service. 28 CFR § 35.164.  </a:t>
            </a:r>
          </a:p>
          <a:p>
            <a:r>
              <a:rPr lang="en-US" sz="800" dirty="0">
                <a:solidFill>
                  <a:schemeClr val="bg1"/>
                </a:solidFill>
              </a:rPr>
              <a:t>The public school district has similar obligations under Section 504 of the Rehabilitation Act. </a:t>
            </a:r>
            <a:r>
              <a:rPr lang="en-US" sz="800" i="1" dirty="0">
                <a:solidFill>
                  <a:schemeClr val="bg1"/>
                </a:solidFill>
              </a:rPr>
              <a:t>See </a:t>
            </a:r>
            <a:r>
              <a:rPr lang="en-US" sz="800" dirty="0">
                <a:solidFill>
                  <a:schemeClr val="bg1"/>
                </a:solidFill>
              </a:rPr>
              <a:t>34 CFR pt. 104, Subparts A and D; specifically, 34 CFR § 105.40 (effective communication).</a:t>
            </a:r>
          </a:p>
          <a:p>
            <a:r>
              <a:rPr lang="en-US" sz="800" dirty="0">
                <a:solidFill>
                  <a:schemeClr val="bg1"/>
                </a:solidFill>
              </a:rPr>
              <a:t> </a:t>
            </a:r>
          </a:p>
          <a:p>
            <a:r>
              <a:rPr lang="en-US" sz="800" dirty="0">
                <a:solidFill>
                  <a:schemeClr val="bg1"/>
                </a:solidFill>
              </a:rPr>
              <a:t> </a:t>
            </a:r>
          </a:p>
          <a:p>
            <a:r>
              <a:rPr lang="en-US" sz="800" dirty="0">
                <a:solidFill>
                  <a:schemeClr val="bg1"/>
                </a:solidFill>
              </a:rPr>
              <a:t>The legal obligation requires that aurally or visually delivered information must be available to students with hearing, vision or speech disabilities so that they can receive information from, and convey information to, others as effectively as students without disabilities.  </a:t>
            </a:r>
            <a:r>
              <a:rPr lang="en-US" sz="800" i="1" dirty="0">
                <a:solidFill>
                  <a:schemeClr val="bg1"/>
                </a:solidFill>
              </a:rPr>
              <a:t>See Frequently Asked Questions on Effective Communication for Students with Hearing, Vision, or Speech Disabilities in Public Elementary and Secondary Schools:  </a:t>
            </a:r>
            <a:r>
              <a:rPr lang="en-US" sz="800" i="1" u="sng" dirty="0">
                <a:solidFill>
                  <a:schemeClr val="bg1"/>
                </a:solidFill>
                <a:hlinkClick r:id="rId3"/>
              </a:rPr>
              <a:t>https://www2.ed.gov/about/offices/list/ocr/docs/dcl-faqs-effective-communication-201411.pdf</a:t>
            </a:r>
            <a:r>
              <a:rPr lang="en-US" sz="800" i="1" dirty="0">
                <a:solidFill>
                  <a:schemeClr val="bg1"/>
                </a:solidFill>
              </a:rPr>
              <a:t> </a:t>
            </a:r>
            <a:endParaRPr lang="en-US" sz="800" kern="0" dirty="0">
              <a:solidFill>
                <a:schemeClr val="bg1"/>
              </a:solidFill>
            </a:endParaRPr>
          </a:p>
        </p:txBody>
      </p:sp>
      <p:sp>
        <p:nvSpPr>
          <p:cNvPr id="9" name="Slide Number Placeholder 8"/>
          <p:cNvSpPr>
            <a:spLocks noGrp="1"/>
          </p:cNvSpPr>
          <p:nvPr>
            <p:ph type="sldNum" sz="quarter" idx="4"/>
          </p:nvPr>
        </p:nvSpPr>
        <p:spPr/>
        <p:txBody>
          <a:bodyPr/>
          <a:lstStyle/>
          <a:p>
            <a:fld id="{DDBE135E-2566-4748-853C-8A3B78F0FB00}" type="slidenum">
              <a:rPr lang="en-GB" smtClean="0"/>
              <a:pPr/>
              <a:t>65</a:t>
            </a:fld>
            <a:endParaRPr lang="en-GB" dirty="0"/>
          </a:p>
        </p:txBody>
      </p:sp>
      <p:sp>
        <p:nvSpPr>
          <p:cNvPr id="4" name="Content Placeholder 3"/>
          <p:cNvSpPr>
            <a:spLocks noGrp="1"/>
          </p:cNvSpPr>
          <p:nvPr>
            <p:ph idx="1"/>
          </p:nvPr>
        </p:nvSpPr>
        <p:spPr>
          <a:xfrm>
            <a:off x="3698875" y="835566"/>
            <a:ext cx="4986338" cy="5785952"/>
          </a:xfrm>
        </p:spPr>
        <p:txBody>
          <a:bodyPr/>
          <a:lstStyle/>
          <a:p>
            <a:pPr>
              <a:lnSpc>
                <a:spcPct val="100000"/>
              </a:lnSpc>
              <a:spcAft>
                <a:spcPts val="600"/>
              </a:spcAft>
              <a:buClrTx/>
            </a:pPr>
            <a:r>
              <a:rPr lang="en-US" sz="1800" dirty="0"/>
              <a:t>Separate and apart from IDEA obligations, Title II of the ADA requires school districts to provide:  </a:t>
            </a:r>
          </a:p>
          <a:p>
            <a:pPr marL="285750" lvl="0" indent="-285750">
              <a:lnSpc>
                <a:spcPct val="100000"/>
              </a:lnSpc>
              <a:buClrTx/>
              <a:buFont typeface="Arial" panose="020B0604020202020204" pitchFamily="34" charset="0"/>
              <a:buChar char="•"/>
            </a:pPr>
            <a:r>
              <a:rPr lang="en-US" sz="1800" dirty="0"/>
              <a:t>Appropriate auxiliary aids and services</a:t>
            </a:r>
          </a:p>
          <a:p>
            <a:pPr marL="285750" lvl="0" indent="-285750">
              <a:lnSpc>
                <a:spcPct val="100000"/>
              </a:lnSpc>
              <a:buClrTx/>
              <a:buFont typeface="Arial" panose="020B0604020202020204" pitchFamily="34" charset="0"/>
              <a:buChar char="•"/>
            </a:pPr>
            <a:r>
              <a:rPr lang="en-US" sz="1800" dirty="0"/>
              <a:t>In meeting this obligation, school districts shall give primary consideration to the auxiliary aid or service requested by the student with the disability when determining what is appropriate for that student.  28 CFR § 35.160(b)(2).  </a:t>
            </a:r>
          </a:p>
          <a:p>
            <a:pPr marL="285750" lvl="0" indent="-285750">
              <a:lnSpc>
                <a:spcPct val="100000"/>
              </a:lnSpc>
              <a:buClrTx/>
              <a:buFont typeface="Arial" panose="020B0604020202020204" pitchFamily="34" charset="0"/>
              <a:buChar char="•"/>
            </a:pPr>
            <a:r>
              <a:rPr lang="en-US" sz="1800" dirty="0"/>
              <a:t>The public school district has similar obligations under Section 504 of the Rehabilitation Act. </a:t>
            </a:r>
            <a:r>
              <a:rPr lang="en-US" sz="1800" i="1" dirty="0"/>
              <a:t>See </a:t>
            </a:r>
            <a:r>
              <a:rPr lang="en-US" sz="1800" dirty="0"/>
              <a:t>34 CFR pt. 104, Subparts A and D; specifically, 34 CFR § 105.40 (effective communication).</a:t>
            </a:r>
          </a:p>
          <a:p>
            <a:pPr marL="285750" indent="-285750">
              <a:lnSpc>
                <a:spcPct val="100000"/>
              </a:lnSpc>
              <a:buClrTx/>
              <a:buFont typeface="Arial" panose="020B0604020202020204" pitchFamily="34" charset="0"/>
              <a:buChar char="•"/>
            </a:pPr>
            <a:r>
              <a:rPr lang="en-US" sz="1800" dirty="0"/>
              <a:t>The legal obligation requires that aurally or visually delivered information must be available to students so that they can receive information from, and convey information to, others as effectively as students without disabilities</a:t>
            </a:r>
          </a:p>
        </p:txBody>
      </p:sp>
      <p:pic>
        <p:nvPicPr>
          <p:cNvPr id="5" name="Picture Placeholder 4" descr="Two hands reading braille." title="Reading Braille"/>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34074" r="34074"/>
          <a:stretch>
            <a:fillRect/>
          </a:stretch>
        </p:blipFill>
        <p:spPr/>
      </p:pic>
    </p:spTree>
    <p:extLst>
      <p:ext uri="{BB962C8B-B14F-4D97-AF65-F5344CB8AC3E}">
        <p14:creationId xmlns:p14="http://schemas.microsoft.com/office/powerpoint/2010/main" val="16461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47675" y="1680064"/>
            <a:ext cx="7750394" cy="795122"/>
          </a:xfrm>
        </p:spPr>
        <p:txBody>
          <a:bodyPr/>
          <a:lstStyle/>
          <a:p>
            <a:r>
              <a:rPr lang="en-US" dirty="0">
                <a:latin typeface="+mn-lt"/>
              </a:rPr>
              <a:t>Different Forms of Legal Action</a:t>
            </a:r>
          </a:p>
        </p:txBody>
      </p:sp>
      <p:sp>
        <p:nvSpPr>
          <p:cNvPr id="7" name="Subtitle 6"/>
          <p:cNvSpPr>
            <a:spLocks noGrp="1"/>
          </p:cNvSpPr>
          <p:nvPr>
            <p:ph type="subTitle" idx="1"/>
          </p:nvPr>
        </p:nvSpPr>
        <p:spPr>
          <a:xfrm>
            <a:off x="447675" y="2891002"/>
            <a:ext cx="7876518" cy="1349922"/>
          </a:xfrm>
        </p:spPr>
        <p:txBody>
          <a:bodyPr/>
          <a:lstStyle/>
          <a:p>
            <a:pPr marL="285750" indent="-285750">
              <a:lnSpc>
                <a:spcPct val="150000"/>
              </a:lnSpc>
              <a:buFont typeface="Arial" panose="020B0604020202020204" pitchFamily="34" charset="0"/>
              <a:buChar char="•"/>
            </a:pPr>
            <a:r>
              <a:rPr lang="en-US" sz="2800" dirty="0"/>
              <a:t>Discussion and Negotiation</a:t>
            </a:r>
          </a:p>
          <a:p>
            <a:pPr marL="285750" indent="-285750">
              <a:lnSpc>
                <a:spcPct val="100000"/>
              </a:lnSpc>
              <a:buFont typeface="Arial" panose="020B0604020202020204" pitchFamily="34" charset="0"/>
              <a:buChar char="•"/>
            </a:pPr>
            <a:r>
              <a:rPr lang="en-US" sz="2800" dirty="0"/>
              <a:t>Litigation or Federal Enforcement </a:t>
            </a:r>
          </a:p>
        </p:txBody>
      </p:sp>
      <p:sp>
        <p:nvSpPr>
          <p:cNvPr id="10" name="Text Placeholder 9"/>
          <p:cNvSpPr>
            <a:spLocks noGrp="1"/>
          </p:cNvSpPr>
          <p:nvPr>
            <p:ph type="body" sz="quarter" idx="10"/>
          </p:nvPr>
        </p:nvSpPr>
        <p:spPr>
          <a:xfrm>
            <a:off x="573798" y="5051918"/>
            <a:ext cx="6820230" cy="560606"/>
          </a:xfrm>
        </p:spPr>
        <p:txBody>
          <a:bodyPr/>
          <a:lstStyle/>
          <a:p>
            <a:r>
              <a:rPr lang="en-US" dirty="0"/>
              <a:t>Let’s take a look at recent examples of these types of actions.</a:t>
            </a:r>
          </a:p>
        </p:txBody>
      </p:sp>
      <p:sp>
        <p:nvSpPr>
          <p:cNvPr id="5" name="Slide Number Placeholder 4"/>
          <p:cNvSpPr>
            <a:spLocks noGrp="1"/>
          </p:cNvSpPr>
          <p:nvPr>
            <p:ph type="sldNum" sz="quarter" idx="4294967295"/>
          </p:nvPr>
        </p:nvSpPr>
        <p:spPr>
          <a:xfrm>
            <a:off x="8710613" y="6489700"/>
            <a:ext cx="433387" cy="125413"/>
          </a:xfrm>
        </p:spPr>
        <p:txBody>
          <a:bodyPr/>
          <a:lstStyle/>
          <a:p>
            <a:fld id="{DDBE135E-2566-4748-853C-8A3B78F0FB00}" type="slidenum">
              <a:rPr lang="en-GB" smtClean="0"/>
              <a:pPr/>
              <a:t>66</a:t>
            </a:fld>
            <a:endParaRPr lang="en-GB" dirty="0"/>
          </a:p>
        </p:txBody>
      </p:sp>
    </p:spTree>
    <p:extLst>
      <p:ext uri="{BB962C8B-B14F-4D97-AF65-F5344CB8AC3E}">
        <p14:creationId xmlns:p14="http://schemas.microsoft.com/office/powerpoint/2010/main" val="805703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019" y="1397422"/>
            <a:ext cx="4120056" cy="1628068"/>
          </a:xfrm>
        </p:spPr>
        <p:txBody>
          <a:bodyPr/>
          <a:lstStyle/>
          <a:p>
            <a:r>
              <a:rPr lang="en-US" dirty="0">
                <a:latin typeface="+mn-lt"/>
              </a:rPr>
              <a:t>Example #1: Negotiation,</a:t>
            </a:r>
            <a:br>
              <a:rPr lang="en-US" dirty="0">
                <a:latin typeface="+mn-lt"/>
              </a:rPr>
            </a:br>
            <a:r>
              <a:rPr lang="en-US" dirty="0">
                <a:latin typeface="+mn-lt"/>
              </a:rPr>
              <a:t>Non-Litigation</a:t>
            </a:r>
          </a:p>
        </p:txBody>
      </p:sp>
      <p:sp>
        <p:nvSpPr>
          <p:cNvPr id="3" name="Subtitle 2"/>
          <p:cNvSpPr>
            <a:spLocks noGrp="1"/>
          </p:cNvSpPr>
          <p:nvPr>
            <p:ph type="subTitle" idx="1"/>
          </p:nvPr>
        </p:nvSpPr>
        <p:spPr>
          <a:xfrm>
            <a:off x="290019" y="3205863"/>
            <a:ext cx="3559919" cy="2879627"/>
          </a:xfrm>
        </p:spPr>
        <p:txBody>
          <a:bodyPr/>
          <a:lstStyle/>
          <a:p>
            <a:pPr lvl="0">
              <a:lnSpc>
                <a:spcPct val="100000"/>
              </a:lnSpc>
            </a:pPr>
            <a:r>
              <a:rPr lang="en-US" sz="2400" dirty="0"/>
              <a:t>Large Virginia School District:</a:t>
            </a:r>
          </a:p>
          <a:p>
            <a:pPr marL="285750" lvl="0" indent="-285750">
              <a:lnSpc>
                <a:spcPct val="100000"/>
              </a:lnSpc>
              <a:buFont typeface="Arial" panose="020B0604020202020204" pitchFamily="34" charset="0"/>
              <a:buChar char="•"/>
            </a:pPr>
            <a:r>
              <a:rPr lang="en-US" sz="2000" dirty="0"/>
              <a:t>Changes in Procurement (short term and long term)</a:t>
            </a:r>
          </a:p>
          <a:p>
            <a:pPr marL="285750" lvl="0" indent="-285750">
              <a:lnSpc>
                <a:spcPct val="100000"/>
              </a:lnSpc>
              <a:buFont typeface="Arial" panose="020B0604020202020204" pitchFamily="34" charset="0"/>
              <a:buChar char="•"/>
            </a:pPr>
            <a:r>
              <a:rPr lang="en-US" sz="2000" dirty="0"/>
              <a:t>Internal Audit of EIT: Software Applications</a:t>
            </a:r>
          </a:p>
          <a:p>
            <a:pPr marL="285750" lvl="0" indent="-285750">
              <a:lnSpc>
                <a:spcPct val="100000"/>
              </a:lnSpc>
              <a:buFont typeface="Arial" panose="020B0604020202020204" pitchFamily="34" charset="0"/>
              <a:buChar char="•"/>
            </a:pPr>
            <a:r>
              <a:rPr lang="en-US" sz="2000" dirty="0"/>
              <a:t>Significant Training for Administrators and Teachers</a:t>
            </a:r>
          </a:p>
        </p:txBody>
      </p:sp>
      <p:pic>
        <p:nvPicPr>
          <p:cNvPr id="7" name="Picture Placeholder 6" descr="Globe in the center of a round table where people of different ethnic bacgrounds are working together." title="Global Collaboration"/>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0084" r="10084"/>
          <a:stretch>
            <a:fillRect/>
          </a:stretch>
        </p:blipFill>
        <p:spPr/>
      </p:pic>
    </p:spTree>
    <p:extLst>
      <p:ext uri="{BB962C8B-B14F-4D97-AF65-F5344CB8AC3E}">
        <p14:creationId xmlns:p14="http://schemas.microsoft.com/office/powerpoint/2010/main" val="2520071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2" y="418050"/>
            <a:ext cx="7011684" cy="937784"/>
          </a:xfrm>
        </p:spPr>
        <p:txBody>
          <a:bodyPr/>
          <a:lstStyle/>
          <a:p>
            <a:r>
              <a:rPr lang="en-US" sz="3200" dirty="0">
                <a:latin typeface="+mn-lt"/>
              </a:rPr>
              <a:t>Example #2: Litigation Led to Consent Decree</a:t>
            </a:r>
            <a:endParaRPr lang="en-US" dirty="0">
              <a:latin typeface="+mn-lt"/>
            </a:endParaRPr>
          </a:p>
        </p:txBody>
      </p:sp>
      <p:sp>
        <p:nvSpPr>
          <p:cNvPr id="5" name="Text Placeholder 4"/>
          <p:cNvSpPr>
            <a:spLocks noGrp="1"/>
          </p:cNvSpPr>
          <p:nvPr>
            <p:ph type="body" sz="quarter" idx="11"/>
          </p:nvPr>
        </p:nvSpPr>
        <p:spPr>
          <a:xfrm>
            <a:off x="5012530" y="3070812"/>
            <a:ext cx="3581400" cy="2634574"/>
          </a:xfrm>
        </p:spPr>
        <p:txBody>
          <a:bodyPr/>
          <a:lstStyle/>
          <a:p>
            <a:pPr lvl="0"/>
            <a:r>
              <a:rPr lang="en-US" sz="800" dirty="0">
                <a:solidFill>
                  <a:schemeClr val="bg1"/>
                </a:solidFill>
              </a:rPr>
              <a:t>Seattle Public School District: litigation led to Consent Decree (</a:t>
            </a:r>
            <a:r>
              <a:rPr lang="en-US" sz="800" u="sng" dirty="0">
                <a:solidFill>
                  <a:schemeClr val="bg1"/>
                </a:solidFill>
                <a:hlinkClick r:id="rId3"/>
              </a:rPr>
              <a:t>http://www.seattleschools.org/UserFiles/Servers/Server_543/File/District/Departments/School%20Board/15-16agendas/081915agenda/20150819_ADAWebsite_Decree.pdf</a:t>
            </a:r>
            <a:r>
              <a:rPr lang="en-US" sz="800" dirty="0">
                <a:solidFill>
                  <a:schemeClr val="bg1"/>
                </a:solidFill>
              </a:rPr>
              <a:t>) </a:t>
            </a:r>
          </a:p>
          <a:p>
            <a:pPr marL="171450" lvl="0" indent="-171450">
              <a:buFont typeface="Arial" panose="020B0604020202020204" pitchFamily="34" charset="0"/>
              <a:buChar char="•"/>
            </a:pPr>
            <a:r>
              <a:rPr lang="en-US" sz="800" dirty="0">
                <a:solidFill>
                  <a:schemeClr val="bg1"/>
                </a:solidFill>
              </a:rPr>
              <a:t>System changes to ensure that websites comply with accessibility standards of WCAG 2.0 AA and that students with disabilities acquire the same information, engage in the same instructions, and enjoy the same services as nondisabled students with substantially equivalent ease of use. </a:t>
            </a:r>
          </a:p>
          <a:p>
            <a:pPr marL="171450" lvl="0" indent="-171450">
              <a:buFont typeface="Arial" panose="020B0604020202020204" pitchFamily="34" charset="0"/>
              <a:buChar char="•"/>
            </a:pPr>
            <a:r>
              <a:rPr lang="en-US" sz="800" dirty="0">
                <a:solidFill>
                  <a:schemeClr val="bg1"/>
                </a:solidFill>
              </a:rPr>
              <a:t>Agreement sets forth specific standards for ensuring accessibility</a:t>
            </a:r>
          </a:p>
          <a:p>
            <a:pPr marL="171450" lvl="0" indent="-171450">
              <a:buFont typeface="Arial" panose="020B0604020202020204" pitchFamily="34" charset="0"/>
              <a:buChar char="•"/>
            </a:pPr>
            <a:r>
              <a:rPr lang="en-US" sz="800" dirty="0">
                <a:solidFill>
                  <a:schemeClr val="bg1"/>
                </a:solidFill>
              </a:rPr>
              <a:t>Designation of Accessibility Coordinator</a:t>
            </a:r>
          </a:p>
          <a:p>
            <a:pPr marL="171450" lvl="0" indent="-171450">
              <a:buFont typeface="Arial" panose="020B0604020202020204" pitchFamily="34" charset="0"/>
              <a:buChar char="•"/>
            </a:pPr>
            <a:r>
              <a:rPr lang="en-US" sz="800" dirty="0">
                <a:solidFill>
                  <a:schemeClr val="bg1"/>
                </a:solidFill>
              </a:rPr>
              <a:t>Creation of an Accessible Educational Resources Portal</a:t>
            </a:r>
          </a:p>
          <a:p>
            <a:pPr marL="171450" lvl="0" indent="-171450">
              <a:buFont typeface="Arial" panose="020B0604020202020204" pitchFamily="34" charset="0"/>
              <a:buChar char="•"/>
            </a:pPr>
            <a:r>
              <a:rPr lang="en-US" sz="800" dirty="0">
                <a:solidFill>
                  <a:schemeClr val="bg1"/>
                </a:solidFill>
              </a:rPr>
              <a:t>Significant Accessibility Training</a:t>
            </a:r>
          </a:p>
          <a:p>
            <a:pPr marL="171450" lvl="0" indent="-171450">
              <a:buFont typeface="Arial" panose="020B0604020202020204" pitchFamily="34" charset="0"/>
              <a:buChar char="•"/>
            </a:pPr>
            <a:r>
              <a:rPr lang="en-US" sz="800" dirty="0">
                <a:solidFill>
                  <a:schemeClr val="bg1"/>
                </a:solidFill>
              </a:rPr>
              <a:t>Procurement Obligations </a:t>
            </a:r>
          </a:p>
          <a:p>
            <a:pPr marL="171450" lvl="0" indent="-171450">
              <a:buFont typeface="Arial" panose="020B0604020202020204" pitchFamily="34" charset="0"/>
              <a:buChar char="•"/>
            </a:pPr>
            <a:r>
              <a:rPr lang="en-US" sz="800" dirty="0">
                <a:solidFill>
                  <a:schemeClr val="bg1"/>
                </a:solidFill>
              </a:rPr>
              <a:t>Internal Audit, Evaluation and Corrective Action Plan</a:t>
            </a:r>
          </a:p>
          <a:p>
            <a:pPr marL="171450" lvl="0" indent="-171450">
              <a:buFont typeface="Arial" panose="020B0604020202020204" pitchFamily="34" charset="0"/>
              <a:buChar char="•"/>
            </a:pPr>
            <a:r>
              <a:rPr lang="en-US" sz="800" dirty="0">
                <a:solidFill>
                  <a:schemeClr val="bg1"/>
                </a:solidFill>
              </a:rPr>
              <a:t>Compensatory Damages and Attorneys’ Fees</a:t>
            </a:r>
          </a:p>
        </p:txBody>
      </p:sp>
      <p:pic>
        <p:nvPicPr>
          <p:cNvPr id="6" name="Picture 5" descr="Judge's gavel and dollar sign" title="Cost of Litig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328" y="1387366"/>
            <a:ext cx="4716050" cy="4318020"/>
          </a:xfrm>
          <a:prstGeom prst="rect">
            <a:avLst/>
          </a:prstGeom>
        </p:spPr>
      </p:pic>
      <p:sp>
        <p:nvSpPr>
          <p:cNvPr id="3" name="Content Placeholder 2"/>
          <p:cNvSpPr>
            <a:spLocks noGrp="1"/>
          </p:cNvSpPr>
          <p:nvPr>
            <p:ph idx="1"/>
          </p:nvPr>
        </p:nvSpPr>
        <p:spPr>
          <a:xfrm>
            <a:off x="236482" y="1592321"/>
            <a:ext cx="4477408" cy="5076496"/>
          </a:xfrm>
          <a:solidFill>
            <a:schemeClr val="bg1"/>
          </a:solidFill>
        </p:spPr>
        <p:txBody>
          <a:bodyPr/>
          <a:lstStyle/>
          <a:p>
            <a:pPr lvl="0">
              <a:lnSpc>
                <a:spcPct val="100000"/>
              </a:lnSpc>
            </a:pPr>
            <a:r>
              <a:rPr lang="en-US" sz="2400" dirty="0"/>
              <a:t>Seattle Public School District:</a:t>
            </a:r>
          </a:p>
          <a:p>
            <a:pPr marL="285750" lvl="0" indent="-285750">
              <a:lnSpc>
                <a:spcPct val="100000"/>
              </a:lnSpc>
              <a:buClrTx/>
              <a:buFont typeface="Arial" panose="020B0604020202020204" pitchFamily="34" charset="0"/>
              <a:buChar char="•"/>
            </a:pPr>
            <a:r>
              <a:rPr lang="en-US" sz="1800" dirty="0"/>
              <a:t>Ensure that students with disabilities acquire the same information, engage in the same instructions, and enjoy the same services as nondisabled students with </a:t>
            </a:r>
            <a:r>
              <a:rPr lang="en-US" sz="1800" b="1" dirty="0"/>
              <a:t>substantially equivalent ease of use</a:t>
            </a:r>
            <a:r>
              <a:rPr lang="en-US" sz="1800" dirty="0"/>
              <a:t>. </a:t>
            </a:r>
          </a:p>
          <a:p>
            <a:pPr marL="285750" lvl="0" indent="-285750">
              <a:lnSpc>
                <a:spcPct val="100000"/>
              </a:lnSpc>
              <a:buClrTx/>
              <a:buFont typeface="Arial" panose="020B0604020202020204" pitchFamily="34" charset="0"/>
              <a:buChar char="•"/>
            </a:pPr>
            <a:r>
              <a:rPr lang="en-US" sz="1800" dirty="0"/>
              <a:t>Agreement sets forth specific standards for ensuring accessibility (WCAG 2.0)</a:t>
            </a:r>
          </a:p>
          <a:p>
            <a:pPr marL="285750" lvl="0" indent="-285750">
              <a:lnSpc>
                <a:spcPct val="100000"/>
              </a:lnSpc>
              <a:buClrTx/>
              <a:buFont typeface="Arial" panose="020B0604020202020204" pitchFamily="34" charset="0"/>
              <a:buChar char="•"/>
            </a:pPr>
            <a:r>
              <a:rPr lang="en-US" sz="1800" dirty="0"/>
              <a:t>Designation of Accessibility Coordinator</a:t>
            </a:r>
          </a:p>
          <a:p>
            <a:pPr marL="285750" lvl="0" indent="-285750">
              <a:lnSpc>
                <a:spcPct val="100000"/>
              </a:lnSpc>
              <a:buClrTx/>
              <a:buFont typeface="Arial" panose="020B0604020202020204" pitchFamily="34" charset="0"/>
              <a:buChar char="•"/>
            </a:pPr>
            <a:r>
              <a:rPr lang="en-US" sz="1800" dirty="0"/>
              <a:t>Creation of an Accessible Educational Resources Portal</a:t>
            </a:r>
          </a:p>
          <a:p>
            <a:pPr marL="285750" lvl="0" indent="-285750">
              <a:lnSpc>
                <a:spcPct val="100000"/>
              </a:lnSpc>
              <a:buClrTx/>
              <a:buFont typeface="Arial" panose="020B0604020202020204" pitchFamily="34" charset="0"/>
              <a:buChar char="•"/>
            </a:pPr>
            <a:r>
              <a:rPr lang="en-US" sz="1800" dirty="0"/>
              <a:t>Significant Accessibility Training</a:t>
            </a:r>
          </a:p>
          <a:p>
            <a:pPr marL="285750" lvl="0" indent="-285750">
              <a:lnSpc>
                <a:spcPct val="100000"/>
              </a:lnSpc>
              <a:buClrTx/>
              <a:buFont typeface="Arial" panose="020B0604020202020204" pitchFamily="34" charset="0"/>
              <a:buChar char="•"/>
            </a:pPr>
            <a:r>
              <a:rPr lang="en-US" sz="1800" dirty="0"/>
              <a:t>Procurement Obligations </a:t>
            </a:r>
          </a:p>
          <a:p>
            <a:pPr marL="285750" lvl="0" indent="-285750">
              <a:lnSpc>
                <a:spcPct val="100000"/>
              </a:lnSpc>
              <a:buClrTx/>
              <a:buFont typeface="Arial" panose="020B0604020202020204" pitchFamily="34" charset="0"/>
              <a:buChar char="•"/>
            </a:pPr>
            <a:r>
              <a:rPr lang="en-US" sz="1800" dirty="0"/>
              <a:t>Internal Audit, Evaluation and Corrective Action Plan</a:t>
            </a:r>
          </a:p>
          <a:p>
            <a:pPr marL="285750" lvl="0" indent="-285750">
              <a:lnSpc>
                <a:spcPct val="100000"/>
              </a:lnSpc>
              <a:buClrTx/>
              <a:buFont typeface="Arial" panose="020B0604020202020204" pitchFamily="34" charset="0"/>
              <a:buChar char="•"/>
            </a:pPr>
            <a:r>
              <a:rPr lang="en-US" sz="1800" dirty="0"/>
              <a:t>Compensatory Damages and Attorneys’ Fees</a:t>
            </a:r>
          </a:p>
        </p:txBody>
      </p:sp>
    </p:spTree>
    <p:extLst>
      <p:ext uri="{BB962C8B-B14F-4D97-AF65-F5344CB8AC3E}">
        <p14:creationId xmlns:p14="http://schemas.microsoft.com/office/powerpoint/2010/main" val="191628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5135587" cy="843191"/>
          </a:xfrm>
        </p:spPr>
        <p:txBody>
          <a:bodyPr/>
          <a:lstStyle/>
          <a:p>
            <a:r>
              <a:rPr lang="en-US" dirty="0">
                <a:latin typeface="+mn-lt"/>
              </a:rPr>
              <a:t>But, Wait!  There’s More!</a:t>
            </a:r>
          </a:p>
        </p:txBody>
      </p:sp>
      <p:sp>
        <p:nvSpPr>
          <p:cNvPr id="3" name="Content Placeholder 2"/>
          <p:cNvSpPr>
            <a:spLocks noGrp="1"/>
          </p:cNvSpPr>
          <p:nvPr>
            <p:ph idx="1"/>
          </p:nvPr>
        </p:nvSpPr>
        <p:spPr>
          <a:xfrm>
            <a:off x="480909" y="1056282"/>
            <a:ext cx="4757215" cy="5675589"/>
          </a:xfrm>
          <a:solidFill>
            <a:schemeClr val="bg1"/>
          </a:solidFill>
        </p:spPr>
        <p:txBody>
          <a:bodyPr/>
          <a:lstStyle/>
          <a:p>
            <a:pPr lvl="0">
              <a:lnSpc>
                <a:spcPct val="100000"/>
              </a:lnSpc>
            </a:pPr>
            <a:r>
              <a:rPr lang="en-US" sz="2400" dirty="0"/>
              <a:t>There are Multiple OCR examples of Resolution Agreements Reached in 2015 – 2016 that require the following provisions:</a:t>
            </a:r>
            <a:endParaRPr lang="en-US" dirty="0"/>
          </a:p>
          <a:p>
            <a:pPr marL="285750" lvl="0" indent="-285750">
              <a:lnSpc>
                <a:spcPct val="100000"/>
              </a:lnSpc>
              <a:spcBef>
                <a:spcPts val="1200"/>
              </a:spcBef>
              <a:buClrTx/>
              <a:buFont typeface="Arial" panose="020B0604020202020204" pitchFamily="34" charset="0"/>
              <a:buChar char="•"/>
            </a:pPr>
            <a:r>
              <a:rPr lang="en-US" sz="2000" dirty="0"/>
              <a:t>Assurances of Nondiscrimination</a:t>
            </a:r>
          </a:p>
          <a:p>
            <a:pPr marL="285750" lvl="0" indent="-285750">
              <a:lnSpc>
                <a:spcPct val="100000"/>
              </a:lnSpc>
              <a:buClrTx/>
              <a:buFont typeface="Arial" panose="020B0604020202020204" pitchFamily="34" charset="0"/>
              <a:buChar char="•"/>
            </a:pPr>
            <a:r>
              <a:rPr lang="en-US" sz="2000" dirty="0"/>
              <a:t>Benchmarks for Measuring Accessibility</a:t>
            </a:r>
          </a:p>
          <a:p>
            <a:pPr marL="285750" lvl="0" indent="-285750">
              <a:lnSpc>
                <a:spcPct val="100000"/>
              </a:lnSpc>
              <a:buClrTx/>
              <a:buFont typeface="Arial" panose="020B0604020202020204" pitchFamily="34" charset="0"/>
              <a:buChar char="•"/>
            </a:pPr>
            <a:r>
              <a:rPr lang="en-US" sz="2000" dirty="0"/>
              <a:t>Development of New Policies and Procedures for Online Content and Functionality to Ensure Accessibility</a:t>
            </a:r>
          </a:p>
          <a:p>
            <a:pPr marL="285750" lvl="0" indent="-285750">
              <a:lnSpc>
                <a:spcPct val="100000"/>
              </a:lnSpc>
              <a:buClrTx/>
              <a:buFont typeface="Arial" panose="020B0604020202020204" pitchFamily="34" charset="0"/>
              <a:buChar char="•"/>
            </a:pPr>
            <a:r>
              <a:rPr lang="en-US" sz="2000" dirty="0"/>
              <a:t>Assessment of Accessibility and Functionality of Existing Content </a:t>
            </a:r>
          </a:p>
          <a:p>
            <a:pPr marL="285750" lvl="0" indent="-285750">
              <a:lnSpc>
                <a:spcPct val="100000"/>
              </a:lnSpc>
              <a:buClrTx/>
              <a:buFont typeface="Arial" panose="020B0604020202020204" pitchFamily="34" charset="0"/>
              <a:buChar char="•"/>
            </a:pPr>
            <a:r>
              <a:rPr lang="en-US" sz="2000" dirty="0"/>
              <a:t>Corrective Action Plan</a:t>
            </a:r>
          </a:p>
          <a:p>
            <a:pPr marL="285750" lvl="0" indent="-285750">
              <a:lnSpc>
                <a:spcPct val="100000"/>
              </a:lnSpc>
              <a:buClrTx/>
              <a:buFont typeface="Arial" panose="020B0604020202020204" pitchFamily="34" charset="0"/>
              <a:buChar char="•"/>
            </a:pPr>
            <a:r>
              <a:rPr lang="en-US" sz="2000" dirty="0"/>
              <a:t>Training</a:t>
            </a:r>
          </a:p>
          <a:p>
            <a:pPr marL="285750" lvl="0" indent="-285750">
              <a:lnSpc>
                <a:spcPct val="100000"/>
              </a:lnSpc>
              <a:buClrTx/>
              <a:buFont typeface="Arial" panose="020B0604020202020204" pitchFamily="34" charset="0"/>
              <a:buChar char="•"/>
            </a:pPr>
            <a:r>
              <a:rPr lang="en-US" sz="2000" dirty="0"/>
              <a:t>Reporting Requirements</a:t>
            </a:r>
          </a:p>
          <a:p>
            <a:pPr marL="285750" lvl="0" indent="-285750">
              <a:lnSpc>
                <a:spcPct val="100000"/>
              </a:lnSpc>
              <a:buClrTx/>
              <a:buFont typeface="Arial" panose="020B0604020202020204" pitchFamily="34" charset="0"/>
              <a:buChar char="•"/>
            </a:pPr>
            <a:r>
              <a:rPr lang="en-US" sz="2000" dirty="0"/>
              <a:t>On-going OCR Monitoring</a:t>
            </a:r>
          </a:p>
        </p:txBody>
      </p:sp>
      <p:pic>
        <p:nvPicPr>
          <p:cNvPr id="6" name="Picture Placeholder 5" descr="Scales of Justice on a blue background" title="Scales of Justice"/>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288" r="26288"/>
          <a:stretch>
            <a:fillRect/>
          </a:stretch>
        </p:blipFill>
        <p:spPr/>
      </p:pic>
    </p:spTree>
    <p:extLst>
      <p:ext uri="{BB962C8B-B14F-4D97-AF65-F5344CB8AC3E}">
        <p14:creationId xmlns:p14="http://schemas.microsoft.com/office/powerpoint/2010/main" val="240957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1E38C1-C2B6-424C-AF79-47383056B1AC}"/>
              </a:ext>
            </a:extLst>
          </p:cNvPr>
          <p:cNvPicPr>
            <a:picLocks noChangeAspect="1"/>
          </p:cNvPicPr>
          <p:nvPr/>
        </p:nvPicPr>
        <p:blipFill>
          <a:blip r:embed="rId3"/>
          <a:stretch>
            <a:fillRect/>
          </a:stretch>
        </p:blipFill>
        <p:spPr>
          <a:xfrm>
            <a:off x="-292531" y="0"/>
            <a:ext cx="10287000" cy="6858000"/>
          </a:xfrm>
          <a:prstGeom prst="rect">
            <a:avLst/>
          </a:prstGeom>
        </p:spPr>
      </p:pic>
      <p:sp>
        <p:nvSpPr>
          <p:cNvPr id="2" name="Title 1">
            <a:extLst>
              <a:ext uri="{FF2B5EF4-FFF2-40B4-BE49-F238E27FC236}">
                <a16:creationId xmlns:a16="http://schemas.microsoft.com/office/drawing/2014/main" id="{61DBAFA2-8E3E-45DE-93C4-7EACBDF5ABC7}"/>
              </a:ext>
            </a:extLst>
          </p:cNvPr>
          <p:cNvSpPr>
            <a:spLocks noGrp="1"/>
          </p:cNvSpPr>
          <p:nvPr>
            <p:ph type="ctrTitle"/>
          </p:nvPr>
        </p:nvSpPr>
        <p:spPr>
          <a:xfrm>
            <a:off x="3122020" y="5492647"/>
            <a:ext cx="3945207" cy="551692"/>
          </a:xfrm>
        </p:spPr>
        <p:txBody>
          <a:bodyPr/>
          <a:lstStyle/>
          <a:p>
            <a:r>
              <a:rPr lang="en-US" dirty="0">
                <a:latin typeface="+mn-lt"/>
              </a:rPr>
              <a:t>Panel Reflections</a:t>
            </a:r>
          </a:p>
        </p:txBody>
      </p:sp>
    </p:spTree>
    <p:extLst>
      <p:ext uri="{BB962C8B-B14F-4D97-AF65-F5344CB8AC3E}">
        <p14:creationId xmlns:p14="http://schemas.microsoft.com/office/powerpoint/2010/main" val="2146038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1338" y="417600"/>
            <a:ext cx="6742331" cy="654456"/>
          </a:xfrm>
        </p:spPr>
        <p:txBody>
          <a:bodyPr/>
          <a:lstStyle/>
          <a:p>
            <a:r>
              <a:rPr lang="en-US" dirty="0">
                <a:latin typeface="+mn-lt"/>
              </a:rPr>
              <a:t>OCR Resolution Agreements</a:t>
            </a:r>
          </a:p>
        </p:txBody>
      </p:sp>
      <p:sp>
        <p:nvSpPr>
          <p:cNvPr id="7" name="Text Placeholder 6"/>
          <p:cNvSpPr>
            <a:spLocks noGrp="1"/>
          </p:cNvSpPr>
          <p:nvPr>
            <p:ph type="body" sz="quarter" idx="10"/>
          </p:nvPr>
        </p:nvSpPr>
        <p:spPr>
          <a:xfrm>
            <a:off x="416802" y="1072056"/>
            <a:ext cx="7954688" cy="5785944"/>
          </a:xfrm>
          <a:solidFill>
            <a:schemeClr val="bg1"/>
          </a:solidFill>
        </p:spPr>
        <p:txBody>
          <a:bodyPr/>
          <a:lstStyle/>
          <a:p>
            <a:pPr marL="342900" indent="-342900">
              <a:lnSpc>
                <a:spcPct val="100000"/>
              </a:lnSpc>
              <a:buFont typeface="Arial" panose="020B0604020202020204" pitchFamily="34" charset="0"/>
              <a:buChar char="•"/>
            </a:pPr>
            <a:r>
              <a:rPr lang="en-US" sz="2400" dirty="0"/>
              <a:t>Washington Office of Superintendent of Public Schools: </a:t>
            </a:r>
            <a:r>
              <a:rPr lang="en-US" sz="2400" u="sng" dirty="0">
                <a:hlinkClick r:id="rId2"/>
              </a:rPr>
              <a:t>https://www2.ed.gov/about/offices/list/ocr/docs/investigations/more/10161103-a.pdf</a:t>
            </a:r>
            <a:r>
              <a:rPr lang="en-US" sz="2400" dirty="0"/>
              <a:t> and </a:t>
            </a:r>
            <a:r>
              <a:rPr lang="en-US" sz="2400" u="sng" dirty="0">
                <a:hlinkClick r:id="rId3"/>
              </a:rPr>
              <a:t>https://www2.ed.gov/about/offices/list/ocr/docs/investigations/more/10161103-b.pdf</a:t>
            </a:r>
            <a:r>
              <a:rPr lang="en-US" sz="2400" dirty="0"/>
              <a:t>.</a:t>
            </a:r>
          </a:p>
          <a:p>
            <a:pPr marL="342900" indent="-342900">
              <a:lnSpc>
                <a:spcPct val="100000"/>
              </a:lnSpc>
              <a:buFont typeface="Arial" panose="020B0604020202020204" pitchFamily="34" charset="0"/>
              <a:buChar char="•"/>
            </a:pPr>
            <a:r>
              <a:rPr lang="en-US" sz="2400" dirty="0"/>
              <a:t>Washoe County School District: </a:t>
            </a:r>
            <a:r>
              <a:rPr lang="en-US" sz="2400" u="sng" dirty="0">
                <a:hlinkClick r:id="rId4"/>
              </a:rPr>
              <a:t>https://www2.ed.gov/about/offices/list/ocr/docs/investigations/more/10161134-a.pdf</a:t>
            </a:r>
            <a:r>
              <a:rPr lang="en-US" sz="2400" dirty="0"/>
              <a:t> and </a:t>
            </a:r>
            <a:r>
              <a:rPr lang="en-US" sz="2400" u="sng" dirty="0">
                <a:hlinkClick r:id="rId5"/>
              </a:rPr>
              <a:t>https://www2.ed.gov/about/offices/list/ocr/docs/investigations/more/10161134-b.pdf</a:t>
            </a:r>
            <a:r>
              <a:rPr lang="en-US" sz="2400" dirty="0"/>
              <a:t>.</a:t>
            </a:r>
          </a:p>
          <a:p>
            <a:pPr marL="342900" indent="-342900">
              <a:lnSpc>
                <a:spcPct val="100000"/>
              </a:lnSpc>
              <a:buFont typeface="Arial" panose="020B0604020202020204" pitchFamily="34" charset="0"/>
              <a:buChar char="•"/>
            </a:pPr>
            <a:r>
              <a:rPr lang="en-US" sz="2400" dirty="0"/>
              <a:t>Santa Fe Public Schools, New Mexico: </a:t>
            </a:r>
            <a:r>
              <a:rPr lang="en-US" sz="2400" u="sng" dirty="0">
                <a:hlinkClick r:id="rId6"/>
              </a:rPr>
              <a:t>https://www2.ed.gov/about/offices/list/ocr/docs/investigations/more/08161189-a.pdf</a:t>
            </a:r>
            <a:r>
              <a:rPr lang="en-US" sz="2400" dirty="0"/>
              <a:t> and </a:t>
            </a:r>
            <a:r>
              <a:rPr lang="en-US" sz="2400" u="sng" dirty="0">
                <a:hlinkClick r:id="rId7"/>
              </a:rPr>
              <a:t>https://www2.ed.gov/about/offices/list/ocr/docs/investigations/more/08161189-b.pdf</a:t>
            </a:r>
            <a:r>
              <a:rPr lang="en-US" sz="2400" dirty="0"/>
              <a:t>.</a:t>
            </a:r>
          </a:p>
        </p:txBody>
      </p:sp>
    </p:spTree>
    <p:extLst>
      <p:ext uri="{BB962C8B-B14F-4D97-AF65-F5344CB8AC3E}">
        <p14:creationId xmlns:p14="http://schemas.microsoft.com/office/powerpoint/2010/main" val="37537634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1338" y="417600"/>
            <a:ext cx="7436014" cy="654456"/>
          </a:xfrm>
        </p:spPr>
        <p:txBody>
          <a:bodyPr/>
          <a:lstStyle/>
          <a:p>
            <a:r>
              <a:rPr lang="en-US" dirty="0">
                <a:latin typeface="+mn-lt"/>
              </a:rPr>
              <a:t>More OCR Resolution Agreements</a:t>
            </a:r>
          </a:p>
        </p:txBody>
      </p:sp>
      <p:sp>
        <p:nvSpPr>
          <p:cNvPr id="7" name="Text Placeholder 6"/>
          <p:cNvSpPr>
            <a:spLocks noGrp="1"/>
          </p:cNvSpPr>
          <p:nvPr>
            <p:ph type="body" sz="quarter" idx="10"/>
          </p:nvPr>
        </p:nvSpPr>
        <p:spPr>
          <a:xfrm>
            <a:off x="416801" y="1387373"/>
            <a:ext cx="7812799" cy="5249916"/>
          </a:xfrm>
          <a:solidFill>
            <a:schemeClr val="bg1"/>
          </a:solidFill>
        </p:spPr>
        <p:txBody>
          <a:bodyPr/>
          <a:lstStyle/>
          <a:p>
            <a:pPr marL="342900" indent="-342900">
              <a:lnSpc>
                <a:spcPct val="100000"/>
              </a:lnSpc>
              <a:buFont typeface="Arial" panose="020B0604020202020204" pitchFamily="34" charset="0"/>
              <a:buChar char="•"/>
            </a:pPr>
            <a:r>
              <a:rPr lang="en-US" sz="2400" dirty="0"/>
              <a:t>Oregon Department of Education, OCR Reference No. 10161102: </a:t>
            </a:r>
            <a:r>
              <a:rPr lang="en-US" sz="2400" u="sng" dirty="0">
                <a:hlinkClick r:id="rId2"/>
              </a:rPr>
              <a:t>https://www2.ed.gov/about/offices/list/ocr/docs/investigations/more/10161102-a.pdf</a:t>
            </a:r>
            <a:r>
              <a:rPr lang="en-US" sz="2400" dirty="0"/>
              <a:t> and </a:t>
            </a:r>
            <a:r>
              <a:rPr lang="en-US" sz="2400" u="sng" dirty="0">
                <a:hlinkClick r:id="rId3"/>
              </a:rPr>
              <a:t>https://www2.ed.gov/about/offices/list/ocr/docs/investigations/more/10161102-b.pdf</a:t>
            </a:r>
            <a:r>
              <a:rPr lang="en-US" sz="2400" dirty="0"/>
              <a:t>. </a:t>
            </a:r>
          </a:p>
          <a:p>
            <a:pPr marL="342900" indent="-342900">
              <a:lnSpc>
                <a:spcPct val="100000"/>
              </a:lnSpc>
              <a:buFont typeface="Arial" panose="020B0604020202020204" pitchFamily="34" charset="0"/>
              <a:buChar char="•"/>
            </a:pPr>
            <a:r>
              <a:rPr lang="en-US" sz="2400" dirty="0"/>
              <a:t>Nevada Department of Education, OCR Reference No. 10161101: </a:t>
            </a:r>
            <a:r>
              <a:rPr lang="en-US" sz="2400" u="sng" dirty="0">
                <a:hlinkClick r:id="rId4"/>
              </a:rPr>
              <a:t>https://www2.ed.gov/about/offices/list/ocr/docs/investigations/more/10161101-a.pdf</a:t>
            </a:r>
            <a:r>
              <a:rPr lang="en-US" sz="2400" dirty="0"/>
              <a:t> and </a:t>
            </a:r>
            <a:r>
              <a:rPr lang="en-US" sz="2400" u="sng" dirty="0">
                <a:hlinkClick r:id="rId5"/>
              </a:rPr>
              <a:t>https://www2.ed.gov/about/offices/list/ocr/docs/investigations/more/10161101-b.pdf</a:t>
            </a:r>
            <a:r>
              <a:rPr lang="en-US" sz="2400" dirty="0"/>
              <a:t>. </a:t>
            </a:r>
          </a:p>
        </p:txBody>
      </p:sp>
    </p:spTree>
    <p:extLst>
      <p:ext uri="{BB962C8B-B14F-4D97-AF65-F5344CB8AC3E}">
        <p14:creationId xmlns:p14="http://schemas.microsoft.com/office/powerpoint/2010/main" val="2819746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1338" y="417600"/>
            <a:ext cx="7436014" cy="654456"/>
          </a:xfrm>
        </p:spPr>
        <p:txBody>
          <a:bodyPr/>
          <a:lstStyle/>
          <a:p>
            <a:r>
              <a:rPr lang="en-US" dirty="0">
                <a:latin typeface="+mn-lt"/>
              </a:rPr>
              <a:t>And more …</a:t>
            </a:r>
          </a:p>
        </p:txBody>
      </p:sp>
      <p:sp>
        <p:nvSpPr>
          <p:cNvPr id="7" name="Text Placeholder 6"/>
          <p:cNvSpPr>
            <a:spLocks noGrp="1"/>
          </p:cNvSpPr>
          <p:nvPr>
            <p:ph type="body" sz="quarter" idx="10"/>
          </p:nvPr>
        </p:nvSpPr>
        <p:spPr>
          <a:xfrm>
            <a:off x="416801" y="1229716"/>
            <a:ext cx="7812799" cy="5407567"/>
          </a:xfrm>
          <a:solidFill>
            <a:schemeClr val="bg1"/>
          </a:solidFill>
        </p:spPr>
        <p:txBody>
          <a:bodyPr/>
          <a:lstStyle/>
          <a:p>
            <a:pPr marL="342900" indent="-342900">
              <a:lnSpc>
                <a:spcPct val="100000"/>
              </a:lnSpc>
              <a:buFont typeface="Arial" panose="020B0604020202020204" pitchFamily="34" charset="0"/>
              <a:buChar char="•"/>
            </a:pPr>
            <a:r>
              <a:rPr lang="en-US" sz="2400" dirty="0"/>
              <a:t>Montana School for the Deaf and Blind, OCR Reference No. 10161160: </a:t>
            </a:r>
            <a:r>
              <a:rPr lang="en-US" sz="2400" u="sng" dirty="0">
                <a:hlinkClick r:id="rId3"/>
              </a:rPr>
              <a:t>https://www2.ed.gov/about/offices/list/ocr/docs/investigations/more/10161160-a.pdf</a:t>
            </a:r>
            <a:r>
              <a:rPr lang="en-US" sz="2400" dirty="0"/>
              <a:t> and </a:t>
            </a:r>
            <a:r>
              <a:rPr lang="en-US" sz="2400" u="sng" dirty="0">
                <a:hlinkClick r:id="rId4"/>
              </a:rPr>
              <a:t>https://www2.ed.gov/about/offices/list/ocr/docs/investigations/more/10161160-b.pdf</a:t>
            </a:r>
            <a:r>
              <a:rPr lang="en-US" sz="2400" dirty="0"/>
              <a:t>.</a:t>
            </a:r>
          </a:p>
          <a:p>
            <a:pPr marL="342900" indent="-342900">
              <a:lnSpc>
                <a:spcPct val="100000"/>
              </a:lnSpc>
              <a:buFont typeface="Arial" panose="020B0604020202020204" pitchFamily="34" charset="0"/>
              <a:buChar char="•"/>
            </a:pPr>
            <a:r>
              <a:rPr lang="en-US" sz="2400" dirty="0"/>
              <a:t>Granite School District, Utah, Case No. 08-16-1232: </a:t>
            </a:r>
            <a:r>
              <a:rPr lang="en-US" sz="2400" u="sng" dirty="0">
                <a:hlinkClick r:id="rId5"/>
              </a:rPr>
              <a:t>https://www2.ed.gov/about/offices/list/ocr/docs/investigations/more/08161232-a.pdf</a:t>
            </a:r>
            <a:r>
              <a:rPr lang="en-US" sz="2400" dirty="0"/>
              <a:t> and </a:t>
            </a:r>
            <a:r>
              <a:rPr lang="en-US" sz="2400" u="sng" dirty="0">
                <a:hlinkClick r:id="rId6"/>
              </a:rPr>
              <a:t>https://www2.ed.gov/about/offices/list/ocr/docs/investigations/more/08161232-b.pdf</a:t>
            </a:r>
            <a:r>
              <a:rPr lang="en-US" sz="2400" dirty="0"/>
              <a:t>. </a:t>
            </a:r>
          </a:p>
        </p:txBody>
      </p:sp>
    </p:spTree>
    <p:extLst>
      <p:ext uri="{BB962C8B-B14F-4D97-AF65-F5344CB8AC3E}">
        <p14:creationId xmlns:p14="http://schemas.microsoft.com/office/powerpoint/2010/main" val="1063558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1338" y="417600"/>
            <a:ext cx="7436014" cy="654456"/>
          </a:xfrm>
        </p:spPr>
        <p:txBody>
          <a:bodyPr/>
          <a:lstStyle/>
          <a:p>
            <a:r>
              <a:rPr lang="en-US" dirty="0">
                <a:latin typeface="+mn-lt"/>
              </a:rPr>
              <a:t>And more …</a:t>
            </a:r>
          </a:p>
        </p:txBody>
      </p:sp>
      <p:sp>
        <p:nvSpPr>
          <p:cNvPr id="7" name="Text Placeholder 6"/>
          <p:cNvSpPr>
            <a:spLocks noGrp="1"/>
          </p:cNvSpPr>
          <p:nvPr>
            <p:ph type="body" sz="quarter" idx="10"/>
          </p:nvPr>
        </p:nvSpPr>
        <p:spPr>
          <a:xfrm>
            <a:off x="416801" y="1229716"/>
            <a:ext cx="7812799" cy="5407567"/>
          </a:xfrm>
          <a:solidFill>
            <a:schemeClr val="bg1"/>
          </a:solidFill>
        </p:spPr>
        <p:txBody>
          <a:bodyPr/>
          <a:lstStyle/>
          <a:p>
            <a:pPr marL="342900" indent="-342900">
              <a:lnSpc>
                <a:spcPct val="100000"/>
              </a:lnSpc>
              <a:buFont typeface="Arial" panose="020B0604020202020204" pitchFamily="34" charset="0"/>
              <a:buChar char="•"/>
            </a:pPr>
            <a:r>
              <a:rPr lang="en-US" sz="2400" dirty="0"/>
              <a:t>Davidson Academy of Nevada, OCR Reference No. 10161133: </a:t>
            </a:r>
            <a:r>
              <a:rPr lang="en-US" sz="2400" u="sng" dirty="0">
                <a:hlinkClick r:id="rId3"/>
              </a:rPr>
              <a:t>https://www2.ed.gov/about/offices/list/ocr/docs/investigations/more/10161133-a.pdf</a:t>
            </a:r>
            <a:r>
              <a:rPr lang="en-US" sz="2400" dirty="0"/>
              <a:t> and </a:t>
            </a:r>
            <a:r>
              <a:rPr lang="en-US" sz="2400" u="sng" dirty="0">
                <a:hlinkClick r:id="rId4"/>
              </a:rPr>
              <a:t>https://www2.ed.gov/about/offices/list/ocr/docs/investigations/more/10161133-b.pdf</a:t>
            </a:r>
            <a:r>
              <a:rPr lang="en-US" sz="2400" dirty="0"/>
              <a:t>.  </a:t>
            </a:r>
          </a:p>
          <a:p>
            <a:pPr marL="342900" indent="-342900">
              <a:lnSpc>
                <a:spcPct val="100000"/>
              </a:lnSpc>
              <a:buFont typeface="Arial" panose="020B0604020202020204" pitchFamily="34" charset="0"/>
              <a:buChar char="•"/>
            </a:pPr>
            <a:r>
              <a:rPr lang="en-US" sz="2400" dirty="0"/>
              <a:t>Bellingham School District No. 501, OCR Reference 10161108: </a:t>
            </a:r>
            <a:r>
              <a:rPr lang="en-US" sz="2400" u="sng" dirty="0">
                <a:hlinkClick r:id="rId5"/>
              </a:rPr>
              <a:t>https://www2.ed.gov/about/offices/list/ocr/docs/investigations/more/10161108-a.pdf</a:t>
            </a:r>
            <a:r>
              <a:rPr lang="en-US" sz="2400" dirty="0"/>
              <a:t> and </a:t>
            </a:r>
            <a:r>
              <a:rPr lang="en-US" sz="2400" u="sng" dirty="0">
                <a:hlinkClick r:id="rId6"/>
              </a:rPr>
              <a:t>https://www2.ed.gov/about/offices/list/ocr/docs/investigations/more/10161108-b.pdf</a:t>
            </a:r>
            <a:r>
              <a:rPr lang="en-US" sz="2400" dirty="0"/>
              <a:t>.  </a:t>
            </a:r>
          </a:p>
        </p:txBody>
      </p:sp>
    </p:spTree>
    <p:extLst>
      <p:ext uri="{BB962C8B-B14F-4D97-AF65-F5344CB8AC3E}">
        <p14:creationId xmlns:p14="http://schemas.microsoft.com/office/powerpoint/2010/main" val="3890399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1338" y="417600"/>
            <a:ext cx="7436014" cy="654456"/>
          </a:xfrm>
        </p:spPr>
        <p:txBody>
          <a:bodyPr/>
          <a:lstStyle/>
          <a:p>
            <a:r>
              <a:rPr lang="en-US" dirty="0">
                <a:latin typeface="+mn-lt"/>
              </a:rPr>
              <a:t>And more …</a:t>
            </a:r>
          </a:p>
        </p:txBody>
      </p:sp>
      <p:sp>
        <p:nvSpPr>
          <p:cNvPr id="7" name="Text Placeholder 6"/>
          <p:cNvSpPr>
            <a:spLocks noGrp="1"/>
          </p:cNvSpPr>
          <p:nvPr>
            <p:ph type="body" sz="quarter" idx="10"/>
          </p:nvPr>
        </p:nvSpPr>
        <p:spPr>
          <a:xfrm>
            <a:off x="416801" y="1229716"/>
            <a:ext cx="7812799" cy="5407567"/>
          </a:xfrm>
          <a:solidFill>
            <a:schemeClr val="bg1"/>
          </a:solidFill>
        </p:spPr>
        <p:txBody>
          <a:bodyPr/>
          <a:lstStyle/>
          <a:p>
            <a:pPr marL="342900" indent="-342900">
              <a:lnSpc>
                <a:spcPct val="100000"/>
              </a:lnSpc>
              <a:buFont typeface="Arial" panose="020B0604020202020204" pitchFamily="34" charset="0"/>
              <a:buChar char="•"/>
            </a:pPr>
            <a:r>
              <a:rPr lang="en-US" sz="2400" dirty="0"/>
              <a:t>Juneau School District, OCR Reference No. 10161109: </a:t>
            </a:r>
            <a:r>
              <a:rPr lang="en-US" sz="2400" u="sng" dirty="0">
                <a:hlinkClick r:id="rId3"/>
              </a:rPr>
              <a:t>https://www2.ed.gov/about/offices/list/ocr/docs/investigations/more/10161109-a.pdf</a:t>
            </a:r>
            <a:r>
              <a:rPr lang="en-US" sz="2400" dirty="0"/>
              <a:t> and </a:t>
            </a:r>
            <a:r>
              <a:rPr lang="en-US" sz="2400" u="sng" dirty="0">
                <a:hlinkClick r:id="rId4"/>
              </a:rPr>
              <a:t>https://www2.ed.gov/about/offices/list/ocr/docs/investigations/more/10161109-b.pdf</a:t>
            </a:r>
            <a:r>
              <a:rPr lang="en-US" sz="2400" dirty="0"/>
              <a:t>. </a:t>
            </a:r>
          </a:p>
          <a:p>
            <a:pPr marL="342900" indent="-342900">
              <a:lnSpc>
                <a:spcPct val="100000"/>
              </a:lnSpc>
              <a:buFont typeface="Arial" panose="020B0604020202020204" pitchFamily="34" charset="0"/>
              <a:buChar char="•"/>
            </a:pPr>
            <a:r>
              <a:rPr lang="en-US" sz="2400" dirty="0"/>
              <a:t>Michigan Health, Education &amp; Family Services Division, Resolution Agreement, OCR Docket No. 15-14-1110: </a:t>
            </a:r>
            <a:r>
              <a:rPr lang="en-US" sz="2400" u="sng" dirty="0">
                <a:hlinkClick r:id="rId5"/>
              </a:rPr>
              <a:t>https://www2.ed.gov/about/offices/list/ocr/docs/investigations/more/15141110-a.pdf</a:t>
            </a:r>
            <a:r>
              <a:rPr lang="en-US" sz="2400" dirty="0"/>
              <a:t> and </a:t>
            </a:r>
            <a:r>
              <a:rPr lang="en-US" sz="2400" u="sng" dirty="0">
                <a:hlinkClick r:id="rId6"/>
              </a:rPr>
              <a:t>https://www2.ed.gov/about/offices/list/ocr/docs/investigations/more/15141110-b.pdf</a:t>
            </a:r>
            <a:r>
              <a:rPr lang="en-US" sz="2400" dirty="0"/>
              <a:t>. </a:t>
            </a:r>
          </a:p>
        </p:txBody>
      </p:sp>
    </p:spTree>
    <p:extLst>
      <p:ext uri="{BB962C8B-B14F-4D97-AF65-F5344CB8AC3E}">
        <p14:creationId xmlns:p14="http://schemas.microsoft.com/office/powerpoint/2010/main" val="138991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032B-1AFD-4CE3-BA8B-A5A576DCFA47}"/>
              </a:ext>
            </a:extLst>
          </p:cNvPr>
          <p:cNvSpPr>
            <a:spLocks noGrp="1"/>
          </p:cNvSpPr>
          <p:nvPr>
            <p:ph type="title"/>
          </p:nvPr>
        </p:nvSpPr>
        <p:spPr>
          <a:xfrm>
            <a:off x="540000" y="418050"/>
            <a:ext cx="5991429" cy="1133164"/>
          </a:xfrm>
        </p:spPr>
        <p:txBody>
          <a:bodyPr/>
          <a:lstStyle/>
          <a:p>
            <a:r>
              <a:rPr lang="en-US" sz="3600" dirty="0">
                <a:latin typeface="+mn-lt"/>
              </a:rPr>
              <a:t>A Very Different Federal Administration …</a:t>
            </a:r>
          </a:p>
        </p:txBody>
      </p:sp>
      <p:sp>
        <p:nvSpPr>
          <p:cNvPr id="3" name="Content Placeholder 2">
            <a:extLst>
              <a:ext uri="{FF2B5EF4-FFF2-40B4-BE49-F238E27FC236}">
                <a16:creationId xmlns:a16="http://schemas.microsoft.com/office/drawing/2014/main" id="{2F5F414C-FE24-443E-8B52-A013CF3135B2}"/>
              </a:ext>
            </a:extLst>
          </p:cNvPr>
          <p:cNvSpPr>
            <a:spLocks noGrp="1"/>
          </p:cNvSpPr>
          <p:nvPr>
            <p:ph idx="1"/>
          </p:nvPr>
        </p:nvSpPr>
        <p:spPr>
          <a:xfrm>
            <a:off x="540000" y="1730832"/>
            <a:ext cx="7901870" cy="4506687"/>
          </a:xfrm>
        </p:spPr>
        <p:txBody>
          <a:bodyPr/>
          <a:lstStyle/>
          <a:p>
            <a:pPr marL="342900" indent="-342900">
              <a:lnSpc>
                <a:spcPct val="100000"/>
              </a:lnSpc>
              <a:buClr>
                <a:schemeClr val="bg1"/>
              </a:buClr>
              <a:buFont typeface="Arial" panose="020B0604020202020204" pitchFamily="34" charset="0"/>
              <a:buChar char="•"/>
            </a:pPr>
            <a:r>
              <a:rPr lang="en-US" sz="2000" dirty="0"/>
              <a:t>On June 27, 2017, the Office of Civil Rights (OCR) for the Department of Education issued a number of resolution agreements to K12 school districts regarding the accessibility of their web sites.  The Galveston Independent School District was one of these districts:  OCR Reference Number 06-17-1088 (https://www2.ed.gov/about/offices/list/ocr/docs/investigations/more/06171088-b.pdf)</a:t>
            </a:r>
          </a:p>
          <a:p>
            <a:pPr marL="285750" indent="-285750">
              <a:lnSpc>
                <a:spcPct val="100000"/>
              </a:lnSpc>
              <a:spcBef>
                <a:spcPts val="2400"/>
              </a:spcBef>
              <a:buClr>
                <a:schemeClr val="bg1"/>
              </a:buClr>
              <a:buFont typeface="Arial" panose="020B0604020202020204" pitchFamily="34" charset="0"/>
              <a:buChar char="•"/>
            </a:pPr>
            <a:r>
              <a:rPr lang="en-US" sz="2000" dirty="0"/>
              <a:t>In April 2018, the OCR issued several modified resolution agreements – changing the agreements previously reached with at least 10 school districts regarding their obligations concerning web accessibility.  Please see the modified Galveston agreement at: http://accessibility.pearson.com/assessment/conferences/accessu2018.html</a:t>
            </a:r>
          </a:p>
        </p:txBody>
      </p:sp>
    </p:spTree>
    <p:extLst>
      <p:ext uri="{BB962C8B-B14F-4D97-AF65-F5344CB8AC3E}">
        <p14:creationId xmlns:p14="http://schemas.microsoft.com/office/powerpoint/2010/main" val="1864334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8BB5-39FB-4F1E-96A0-4E5328EC9084}"/>
              </a:ext>
            </a:extLst>
          </p:cNvPr>
          <p:cNvSpPr>
            <a:spLocks noGrp="1"/>
          </p:cNvSpPr>
          <p:nvPr>
            <p:ph type="title"/>
          </p:nvPr>
        </p:nvSpPr>
        <p:spPr/>
        <p:txBody>
          <a:bodyPr/>
          <a:lstStyle/>
          <a:p>
            <a:r>
              <a:rPr lang="en-US" dirty="0">
                <a:latin typeface="+mn-lt"/>
              </a:rPr>
              <a:t>Group Activity #2</a:t>
            </a:r>
          </a:p>
        </p:txBody>
      </p:sp>
      <p:sp>
        <p:nvSpPr>
          <p:cNvPr id="3" name="Content Placeholder 2">
            <a:extLst>
              <a:ext uri="{FF2B5EF4-FFF2-40B4-BE49-F238E27FC236}">
                <a16:creationId xmlns:a16="http://schemas.microsoft.com/office/drawing/2014/main" id="{462B531C-8B22-4B50-B693-DA6A90A2ED53}"/>
              </a:ext>
            </a:extLst>
          </p:cNvPr>
          <p:cNvSpPr>
            <a:spLocks noGrp="1"/>
          </p:cNvSpPr>
          <p:nvPr>
            <p:ph idx="1"/>
          </p:nvPr>
        </p:nvSpPr>
        <p:spPr>
          <a:xfrm>
            <a:off x="540000" y="1320349"/>
            <a:ext cx="3533776" cy="3904794"/>
          </a:xfrm>
        </p:spPr>
        <p:txBody>
          <a:bodyPr/>
          <a:lstStyle/>
          <a:p>
            <a:pPr>
              <a:lnSpc>
                <a:spcPct val="100000"/>
              </a:lnSpc>
              <a:spcBef>
                <a:spcPts val="1800"/>
              </a:spcBef>
              <a:buClr>
                <a:schemeClr val="bg1"/>
              </a:buClr>
            </a:pPr>
            <a:r>
              <a:rPr lang="en-US" sz="2400" b="1" dirty="0"/>
              <a:t>Revisit Definitions:</a:t>
            </a:r>
          </a:p>
          <a:p>
            <a:pPr marL="285750" indent="-285750">
              <a:lnSpc>
                <a:spcPct val="100000"/>
              </a:lnSpc>
              <a:buClr>
                <a:schemeClr val="bg1"/>
              </a:buClr>
              <a:buFont typeface="Arial" panose="020B0604020202020204" pitchFamily="34" charset="0"/>
              <a:buChar char="•"/>
            </a:pPr>
            <a:r>
              <a:rPr lang="en-US" sz="1800" dirty="0"/>
              <a:t>Any changes to your definition of accessibility?</a:t>
            </a:r>
          </a:p>
          <a:p>
            <a:pPr marL="285750" indent="-285750">
              <a:lnSpc>
                <a:spcPct val="100000"/>
              </a:lnSpc>
              <a:spcBef>
                <a:spcPts val="1800"/>
              </a:spcBef>
              <a:buClr>
                <a:schemeClr val="bg1"/>
              </a:buClr>
              <a:buFont typeface="Arial" panose="020B0604020202020204" pitchFamily="34" charset="0"/>
              <a:buChar char="•"/>
            </a:pPr>
            <a:r>
              <a:rPr lang="en-US" sz="1800" dirty="0"/>
              <a:t>Any changes to the roles in a school district that need to be involved in supporting accessibility?</a:t>
            </a:r>
          </a:p>
        </p:txBody>
      </p:sp>
      <p:pic>
        <p:nvPicPr>
          <p:cNvPr id="6" name="Picture Placeholder 5">
            <a:extLst>
              <a:ext uri="{FF2B5EF4-FFF2-40B4-BE49-F238E27FC236}">
                <a16:creationId xmlns:a16="http://schemas.microsoft.com/office/drawing/2014/main" id="{FF58AA14-6E3D-446A-81F6-9D15714D023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57" r="2957"/>
          <a:stretch>
            <a:fillRect/>
          </a:stretch>
        </p:blipFill>
        <p:spPr/>
      </p:pic>
    </p:spTree>
    <p:extLst>
      <p:ext uri="{BB962C8B-B14F-4D97-AF65-F5344CB8AC3E}">
        <p14:creationId xmlns:p14="http://schemas.microsoft.com/office/powerpoint/2010/main" val="1501333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3B8B-8068-48D5-8323-C9A760F8EB97}"/>
              </a:ext>
            </a:extLst>
          </p:cNvPr>
          <p:cNvSpPr>
            <a:spLocks noGrp="1"/>
          </p:cNvSpPr>
          <p:nvPr>
            <p:ph type="title"/>
          </p:nvPr>
        </p:nvSpPr>
        <p:spPr>
          <a:xfrm>
            <a:off x="541338" y="417599"/>
            <a:ext cx="6076438" cy="1115925"/>
          </a:xfrm>
        </p:spPr>
        <p:txBody>
          <a:bodyPr/>
          <a:lstStyle/>
          <a:p>
            <a:r>
              <a:rPr lang="en-US" dirty="0">
                <a:latin typeface="+mn-lt"/>
              </a:rPr>
              <a:t>Break #2 … 2:30 – 2:50</a:t>
            </a:r>
          </a:p>
        </p:txBody>
      </p:sp>
      <p:sp>
        <p:nvSpPr>
          <p:cNvPr id="3" name="Content Placeholder 2">
            <a:extLst>
              <a:ext uri="{FF2B5EF4-FFF2-40B4-BE49-F238E27FC236}">
                <a16:creationId xmlns:a16="http://schemas.microsoft.com/office/drawing/2014/main" id="{F03307AC-2F32-43D9-8DC6-84680650431E}"/>
              </a:ext>
            </a:extLst>
          </p:cNvPr>
          <p:cNvSpPr>
            <a:spLocks noGrp="1"/>
          </p:cNvSpPr>
          <p:nvPr>
            <p:ph type="body" sz="quarter" idx="10"/>
          </p:nvPr>
        </p:nvSpPr>
        <p:spPr>
          <a:xfrm>
            <a:off x="2576378" y="3919121"/>
            <a:ext cx="4723324" cy="1026440"/>
          </a:xfrm>
        </p:spPr>
        <p:txBody>
          <a:bodyPr/>
          <a:lstStyle/>
          <a:p>
            <a:pPr marL="0" indent="0">
              <a:lnSpc>
                <a:spcPct val="100000"/>
              </a:lnSpc>
              <a:buNone/>
            </a:pPr>
            <a:r>
              <a:rPr lang="en-US" sz="4400" dirty="0"/>
              <a:t>Time for a break</a:t>
            </a:r>
          </a:p>
        </p:txBody>
      </p:sp>
      <p:pic>
        <p:nvPicPr>
          <p:cNvPr id="5" name="Picture 4">
            <a:extLst>
              <a:ext uri="{FF2B5EF4-FFF2-40B4-BE49-F238E27FC236}">
                <a16:creationId xmlns:a16="http://schemas.microsoft.com/office/drawing/2014/main" id="{51BD8B45-0D52-4488-A49D-B62BCFA7729E}"/>
              </a:ext>
            </a:extLst>
          </p:cNvPr>
          <p:cNvPicPr>
            <a:picLocks noChangeAspect="1"/>
          </p:cNvPicPr>
          <p:nvPr/>
        </p:nvPicPr>
        <p:blipFill>
          <a:blip r:embed="rId3"/>
          <a:stretch>
            <a:fillRect/>
          </a:stretch>
        </p:blipFill>
        <p:spPr>
          <a:xfrm>
            <a:off x="-155674" y="1162373"/>
            <a:ext cx="9299674" cy="6199782"/>
          </a:xfrm>
          <a:prstGeom prst="rect">
            <a:avLst/>
          </a:prstGeom>
        </p:spPr>
      </p:pic>
    </p:spTree>
    <p:extLst>
      <p:ext uri="{BB962C8B-B14F-4D97-AF65-F5344CB8AC3E}">
        <p14:creationId xmlns:p14="http://schemas.microsoft.com/office/powerpoint/2010/main" val="1996957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3642-729E-4C46-876D-73DDAAFFDFFE}"/>
              </a:ext>
            </a:extLst>
          </p:cNvPr>
          <p:cNvSpPr>
            <a:spLocks noGrp="1"/>
          </p:cNvSpPr>
          <p:nvPr>
            <p:ph type="ctrTitle"/>
          </p:nvPr>
        </p:nvSpPr>
        <p:spPr>
          <a:xfrm>
            <a:off x="2459334" y="2973600"/>
            <a:ext cx="4284000" cy="1044000"/>
          </a:xfrm>
        </p:spPr>
        <p:txBody>
          <a:bodyPr/>
          <a:lstStyle/>
          <a:p>
            <a:r>
              <a:rPr lang="en-US" dirty="0">
                <a:latin typeface="+mn-lt"/>
              </a:rPr>
              <a:t>Section 3</a:t>
            </a:r>
            <a:br>
              <a:rPr lang="en-US" dirty="0">
                <a:latin typeface="+mn-lt"/>
              </a:rPr>
            </a:br>
            <a:r>
              <a:rPr lang="en-US" dirty="0">
                <a:latin typeface="+mn-lt"/>
              </a:rPr>
              <a:t>2:50 – 4:15</a:t>
            </a:r>
          </a:p>
        </p:txBody>
      </p:sp>
    </p:spTree>
    <p:extLst>
      <p:ext uri="{BB962C8B-B14F-4D97-AF65-F5344CB8AC3E}">
        <p14:creationId xmlns:p14="http://schemas.microsoft.com/office/powerpoint/2010/main" val="9086178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A small girl dressed up like a super hero with a cape, swim goggles, and yellow cleaning gloves." title="Confident Attitude"/>
          <p:cNvPicPr>
            <a:picLocks noChangeAspect="1" noChangeArrowheads="1"/>
          </p:cNvPicPr>
          <p:nvPr/>
        </p:nvPicPr>
        <p:blipFill>
          <a:blip r:embed="rId3" cstate="print"/>
          <a:srcRect/>
          <a:stretch>
            <a:fillRect/>
          </a:stretch>
        </p:blipFill>
        <p:spPr bwMode="auto">
          <a:xfrm>
            <a:off x="0" y="0"/>
            <a:ext cx="10412788" cy="6861798"/>
          </a:xfrm>
          <a:prstGeom prst="rect">
            <a:avLst/>
          </a:prstGeom>
          <a:noFill/>
          <a:ln w="9525">
            <a:noFill/>
            <a:miter lim="800000"/>
            <a:headEnd/>
            <a:tailEnd/>
          </a:ln>
          <a:effectLst/>
        </p:spPr>
      </p:pic>
      <p:sp>
        <p:nvSpPr>
          <p:cNvPr id="2" name="Title 1"/>
          <p:cNvSpPr>
            <a:spLocks noGrp="1"/>
          </p:cNvSpPr>
          <p:nvPr>
            <p:ph type="title"/>
          </p:nvPr>
        </p:nvSpPr>
        <p:spPr>
          <a:xfrm>
            <a:off x="304800" y="1219199"/>
            <a:ext cx="3733800" cy="2062843"/>
          </a:xfrm>
        </p:spPr>
        <p:txBody>
          <a:bodyPr/>
          <a:lstStyle/>
          <a:p>
            <a:pPr algn="l">
              <a:defRPr/>
            </a:pPr>
            <a:r>
              <a:rPr lang="en-US" sz="3600" b="1" dirty="0">
                <a:solidFill>
                  <a:schemeClr val="tx2">
                    <a:lumMod val="75000"/>
                  </a:schemeClr>
                </a:solidFill>
                <a:latin typeface="+mn-lt"/>
              </a:rPr>
              <a:t>You Have the </a:t>
            </a:r>
            <a:r>
              <a:rPr lang="en-US" sz="3600" dirty="0">
                <a:solidFill>
                  <a:schemeClr val="tx2">
                    <a:lumMod val="75000"/>
                  </a:schemeClr>
                </a:solidFill>
                <a:latin typeface="+mn-lt"/>
              </a:rPr>
              <a:t>P</a:t>
            </a:r>
            <a:r>
              <a:rPr lang="en-US" sz="3600" b="1" dirty="0">
                <a:solidFill>
                  <a:schemeClr val="tx2">
                    <a:lumMod val="75000"/>
                  </a:schemeClr>
                </a:solidFill>
                <a:latin typeface="+mn-lt"/>
              </a:rPr>
              <a:t>ower … of Procurement!</a:t>
            </a:r>
            <a:endParaRPr lang="en-US" sz="4000" dirty="0">
              <a:solidFill>
                <a:schemeClr val="tx2">
                  <a:lumMod val="75000"/>
                </a:schemeClr>
              </a:solidFill>
              <a:latin typeface="+mn-lt"/>
            </a:endParaRPr>
          </a:p>
        </p:txBody>
      </p:sp>
      <p:sp>
        <p:nvSpPr>
          <p:cNvPr id="18434" name="Content Placeholder 2"/>
          <p:cNvSpPr>
            <a:spLocks noGrp="1"/>
          </p:cNvSpPr>
          <p:nvPr>
            <p:ph idx="4294967295"/>
          </p:nvPr>
        </p:nvSpPr>
        <p:spPr>
          <a:xfrm>
            <a:off x="174813" y="129988"/>
            <a:ext cx="3146612" cy="1698812"/>
          </a:xfrm>
          <a:prstGeom prst="rect">
            <a:avLst/>
          </a:prstGeom>
        </p:spPr>
        <p:txBody>
          <a:bodyPr/>
          <a:lstStyle/>
          <a:p>
            <a:pPr marL="114300" indent="0">
              <a:buFontTx/>
              <a:buNone/>
            </a:pPr>
            <a:r>
              <a:rPr lang="en-US" dirty="0">
                <a:solidFill>
                  <a:srgbClr val="F8E8DC"/>
                </a:solidFill>
              </a:rPr>
              <a:t>Young girl in home-made super girl costume, arms crossed, goggles on, looking determined!</a:t>
            </a:r>
          </a:p>
        </p:txBody>
      </p:sp>
      <p:sp>
        <p:nvSpPr>
          <p:cNvPr id="4" name="Slide Number Placeholder 3"/>
          <p:cNvSpPr>
            <a:spLocks noGrp="1"/>
          </p:cNvSpPr>
          <p:nvPr>
            <p:ph type="sldNum" sz="quarter" idx="4"/>
          </p:nvPr>
        </p:nvSpPr>
        <p:spPr/>
        <p:txBody>
          <a:bodyPr/>
          <a:lstStyle/>
          <a:p>
            <a:fld id="{DDBE135E-2566-4748-853C-8A3B78F0FB00}" type="slidenum">
              <a:rPr lang="en-GB" smtClean="0"/>
              <a:pPr/>
              <a:t>79</a:t>
            </a:fld>
            <a:endParaRPr lang="en-GB" dirty="0"/>
          </a:p>
        </p:txBody>
      </p:sp>
    </p:spTree>
    <p:extLst>
      <p:ext uri="{BB962C8B-B14F-4D97-AF65-F5344CB8AC3E}">
        <p14:creationId xmlns:p14="http://schemas.microsoft.com/office/powerpoint/2010/main" val="1625846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071C60D-89F6-47A5-AEC7-0DA242441174}"/>
              </a:ext>
            </a:extLst>
          </p:cNvPr>
          <p:cNvSpPr>
            <a:spLocks noGrp="1"/>
          </p:cNvSpPr>
          <p:nvPr>
            <p:ph idx="1"/>
          </p:nvPr>
        </p:nvSpPr>
        <p:spPr>
          <a:xfrm>
            <a:off x="2303484" y="1793420"/>
            <a:ext cx="4517775" cy="3546022"/>
          </a:xfrm>
        </p:spPr>
        <p:txBody>
          <a:bodyPr/>
          <a:lstStyle/>
          <a:p>
            <a:pPr lvl="0">
              <a:lnSpc>
                <a:spcPct val="100000"/>
              </a:lnSpc>
              <a:buClr>
                <a:schemeClr val="dk1"/>
              </a:buClr>
              <a:buSzPts val="1200"/>
            </a:pPr>
            <a:r>
              <a:rPr lang="en-US" sz="900" baseline="30000" dirty="0">
                <a:solidFill>
                  <a:schemeClr val="bg1"/>
                </a:solidFill>
                <a:ea typeface="Calibri"/>
                <a:cs typeface="Calibri"/>
                <a:sym typeface="Calibri"/>
              </a:rPr>
              <a:t>1</a:t>
            </a:r>
            <a:r>
              <a:rPr lang="en-US" sz="900" dirty="0">
                <a:solidFill>
                  <a:schemeClr val="bg1"/>
                </a:solidFill>
                <a:ea typeface="Calibri"/>
                <a:cs typeface="Calibri"/>
                <a:sym typeface="Calibri"/>
              </a:rPr>
              <a:t> The Merriam Webster dictionary defines a disability as a physical and/or mental impairment that limits movement, activities or the senses. </a:t>
            </a:r>
            <a:r>
              <a:rPr lang="en-US" sz="900" dirty="0">
                <a:solidFill>
                  <a:schemeClr val="bg1"/>
                </a:solidFill>
                <a:ea typeface="Verdana"/>
                <a:cs typeface="Verdana"/>
                <a:sym typeface="Verdana"/>
              </a:rPr>
              <a:t>It is estimated that about 10% of the civilian noninstitutionalized population aged 16 to 64 have a disability </a:t>
            </a:r>
            <a:r>
              <a:rPr lang="en-US" sz="900" dirty="0">
                <a:solidFill>
                  <a:schemeClr val="bg1"/>
                </a:solidFill>
                <a:ea typeface="Calibri"/>
                <a:cs typeface="Calibri"/>
                <a:sym typeface="Calibri"/>
              </a:rPr>
              <a:t>and 13.1 percent of school aged children have a disability (USED, 2016). </a:t>
            </a:r>
          </a:p>
          <a:p>
            <a:pPr lvl="0"/>
            <a:r>
              <a:rPr lang="en-US" sz="900" dirty="0">
                <a:solidFill>
                  <a:schemeClr val="bg1"/>
                </a:solidFill>
                <a:ea typeface="Calibri"/>
                <a:cs typeface="Calibri"/>
                <a:sym typeface="Calibri"/>
              </a:rPr>
              <a:t>A disability can have a major impact on a person’s ability to learn, work, and perform daily activities. There are many different types of disabilities. </a:t>
            </a:r>
            <a:endParaRPr lang="en-US" sz="900" dirty="0">
              <a:solidFill>
                <a:schemeClr val="bg1"/>
              </a:solidFill>
            </a:endParaRPr>
          </a:p>
          <a:p>
            <a:r>
              <a:rPr lang="en-US" sz="900" dirty="0">
                <a:solidFill>
                  <a:schemeClr val="bg1"/>
                </a:solidFill>
              </a:rPr>
              <a:t>Disabilities can affect:</a:t>
            </a:r>
          </a:p>
          <a:p>
            <a:pPr marL="285750" indent="-285750">
              <a:buClr>
                <a:schemeClr val="bg1"/>
              </a:buClr>
              <a:buFont typeface="Arial" panose="020B0604020202020204" pitchFamily="34" charset="0"/>
              <a:buChar char="•"/>
            </a:pPr>
            <a:r>
              <a:rPr lang="en-US" sz="900" dirty="0">
                <a:solidFill>
                  <a:schemeClr val="bg1"/>
                </a:solidFill>
              </a:rPr>
              <a:t>Hearing</a:t>
            </a:r>
          </a:p>
          <a:p>
            <a:pPr marL="285750" indent="-285750">
              <a:buClr>
                <a:schemeClr val="bg1"/>
              </a:buClr>
              <a:buFont typeface="Arial" panose="020B0604020202020204" pitchFamily="34" charset="0"/>
              <a:buChar char="•"/>
            </a:pPr>
            <a:r>
              <a:rPr lang="en-US" sz="900" dirty="0">
                <a:solidFill>
                  <a:schemeClr val="bg1"/>
                </a:solidFill>
              </a:rPr>
              <a:t>Vision</a:t>
            </a:r>
          </a:p>
          <a:p>
            <a:pPr marL="285750" indent="-285750">
              <a:buClr>
                <a:schemeClr val="bg1"/>
              </a:buClr>
              <a:buFont typeface="Arial" panose="020B0604020202020204" pitchFamily="34" charset="0"/>
              <a:buChar char="•"/>
            </a:pPr>
            <a:r>
              <a:rPr lang="en-US" sz="900" dirty="0">
                <a:solidFill>
                  <a:schemeClr val="bg1"/>
                </a:solidFill>
              </a:rPr>
              <a:t>Movement</a:t>
            </a:r>
          </a:p>
          <a:p>
            <a:pPr marL="285750" indent="-285750">
              <a:buClr>
                <a:schemeClr val="bg1"/>
              </a:buClr>
              <a:buFont typeface="Arial" panose="020B0604020202020204" pitchFamily="34" charset="0"/>
              <a:buChar char="•"/>
            </a:pPr>
            <a:r>
              <a:rPr lang="en-US" sz="900" dirty="0">
                <a:solidFill>
                  <a:schemeClr val="bg1"/>
                </a:solidFill>
              </a:rPr>
              <a:t>Thinking</a:t>
            </a:r>
          </a:p>
          <a:p>
            <a:pPr marL="285750" indent="-285750">
              <a:buClr>
                <a:schemeClr val="bg1"/>
              </a:buClr>
              <a:buFont typeface="Arial" panose="020B0604020202020204" pitchFamily="34" charset="0"/>
              <a:buChar char="•"/>
            </a:pPr>
            <a:r>
              <a:rPr lang="en-US" sz="900" dirty="0">
                <a:solidFill>
                  <a:schemeClr val="bg1"/>
                </a:solidFill>
              </a:rPr>
              <a:t>Remembering</a:t>
            </a:r>
          </a:p>
          <a:p>
            <a:pPr marL="285750" indent="-285750">
              <a:buClr>
                <a:schemeClr val="bg1"/>
              </a:buClr>
              <a:buFont typeface="Arial" panose="020B0604020202020204" pitchFamily="34" charset="0"/>
              <a:buChar char="•"/>
            </a:pPr>
            <a:r>
              <a:rPr lang="en-US" sz="900" dirty="0">
                <a:solidFill>
                  <a:schemeClr val="bg1"/>
                </a:solidFill>
              </a:rPr>
              <a:t>Learning</a:t>
            </a:r>
          </a:p>
          <a:p>
            <a:pPr marL="285750" indent="-285750">
              <a:buClr>
                <a:schemeClr val="bg1"/>
              </a:buClr>
              <a:buFont typeface="Arial" panose="020B0604020202020204" pitchFamily="34" charset="0"/>
              <a:buChar char="•"/>
            </a:pPr>
            <a:r>
              <a:rPr lang="en-US" sz="900" dirty="0">
                <a:solidFill>
                  <a:schemeClr val="bg1"/>
                </a:solidFill>
              </a:rPr>
              <a:t>Communicating</a:t>
            </a:r>
          </a:p>
          <a:p>
            <a:pPr marL="285750" indent="-285750">
              <a:buClr>
                <a:schemeClr val="bg1"/>
              </a:buClr>
              <a:buFont typeface="Arial" panose="020B0604020202020204" pitchFamily="34" charset="0"/>
              <a:buChar char="•"/>
            </a:pPr>
            <a:r>
              <a:rPr lang="en-US" sz="900" dirty="0">
                <a:solidFill>
                  <a:schemeClr val="bg1"/>
                </a:solidFill>
              </a:rPr>
              <a:t>Mental Health</a:t>
            </a:r>
          </a:p>
          <a:p>
            <a:pPr marL="285750" indent="-285750">
              <a:buClr>
                <a:schemeClr val="bg1"/>
              </a:buClr>
              <a:buFont typeface="Arial" panose="020B0604020202020204" pitchFamily="34" charset="0"/>
              <a:buChar char="•"/>
            </a:pPr>
            <a:r>
              <a:rPr lang="en-US" sz="900" dirty="0">
                <a:solidFill>
                  <a:schemeClr val="bg1"/>
                </a:solidFill>
              </a:rPr>
              <a:t>Social Relationships</a:t>
            </a:r>
          </a:p>
        </p:txBody>
      </p:sp>
      <p:pic>
        <p:nvPicPr>
          <p:cNvPr id="21" name="Shape 1562">
            <a:extLst>
              <a:ext uri="{FF2B5EF4-FFF2-40B4-BE49-F238E27FC236}">
                <a16:creationId xmlns:a16="http://schemas.microsoft.com/office/drawing/2014/main" id="{5C2F2584-00B6-4306-81F2-29E63A4E3A06}"/>
              </a:ext>
            </a:extLst>
          </p:cNvPr>
          <p:cNvPicPr preferRelativeResize="0">
            <a:picLocks/>
          </p:cNvPicPr>
          <p:nvPr/>
        </p:nvPicPr>
        <p:blipFill rotWithShape="1">
          <a:blip r:embed="rId3">
            <a:alphaModFix/>
          </a:blip>
          <a:srcRect/>
          <a:stretch/>
        </p:blipFill>
        <p:spPr>
          <a:xfrm>
            <a:off x="1885950" y="1828801"/>
            <a:ext cx="2533650" cy="3796000"/>
          </a:xfrm>
          <a:prstGeom prst="roundRect">
            <a:avLst>
              <a:gd name="adj" fmla="val 8594"/>
            </a:avLst>
          </a:prstGeom>
          <a:solidFill>
            <a:srgbClr val="ECECEC"/>
          </a:solidFill>
          <a:ln>
            <a:noFill/>
          </a:ln>
          <a:effectLst>
            <a:reflection stA="38000" endPos="28000" dist="5000" dir="5400000" sy="-100000" algn="bl" rotWithShape="0"/>
          </a:effectLst>
        </p:spPr>
      </p:pic>
      <p:pic>
        <p:nvPicPr>
          <p:cNvPr id="24" name="Shape 1564">
            <a:extLst>
              <a:ext uri="{FF2B5EF4-FFF2-40B4-BE49-F238E27FC236}">
                <a16:creationId xmlns:a16="http://schemas.microsoft.com/office/drawing/2014/main" id="{6DA47DD2-07C3-40F9-B166-C6FDA559F520}"/>
              </a:ext>
            </a:extLst>
          </p:cNvPr>
          <p:cNvPicPr preferRelativeResize="0"/>
          <p:nvPr/>
        </p:nvPicPr>
        <p:blipFill rotWithShape="1">
          <a:blip r:embed="rId4">
            <a:alphaModFix/>
          </a:blip>
          <a:srcRect/>
          <a:stretch/>
        </p:blipFill>
        <p:spPr>
          <a:xfrm>
            <a:off x="4648200" y="1847850"/>
            <a:ext cx="2514600" cy="3762587"/>
          </a:xfrm>
          <a:prstGeom prst="roundRect">
            <a:avLst>
              <a:gd name="adj" fmla="val 8594"/>
            </a:avLst>
          </a:prstGeom>
          <a:solidFill>
            <a:srgbClr val="ECECEC"/>
          </a:solidFill>
          <a:ln>
            <a:noFill/>
          </a:ln>
          <a:effectLst>
            <a:reflection stA="38000" endPos="28000" dist="5000" dir="5400000" sy="-100000" algn="bl" rotWithShape="0"/>
          </a:effectLst>
        </p:spPr>
      </p:pic>
      <p:sp>
        <p:nvSpPr>
          <p:cNvPr id="6" name="Title 5">
            <a:extLst>
              <a:ext uri="{FF2B5EF4-FFF2-40B4-BE49-F238E27FC236}">
                <a16:creationId xmlns:a16="http://schemas.microsoft.com/office/drawing/2014/main" id="{83F3E94C-D09C-4A60-B500-A81F998D33B6}"/>
              </a:ext>
            </a:extLst>
          </p:cNvPr>
          <p:cNvSpPr>
            <a:spLocks noGrp="1"/>
          </p:cNvSpPr>
          <p:nvPr>
            <p:ph type="title"/>
          </p:nvPr>
        </p:nvSpPr>
        <p:spPr>
          <a:xfrm>
            <a:off x="359025" y="440660"/>
            <a:ext cx="4517775" cy="1144958"/>
          </a:xfrm>
        </p:spPr>
        <p:txBody>
          <a:bodyPr/>
          <a:lstStyle/>
          <a:p>
            <a:r>
              <a:rPr lang="en-US" dirty="0">
                <a:latin typeface="+mn-lt"/>
              </a:rPr>
              <a:t>What is a Disability?</a:t>
            </a:r>
          </a:p>
        </p:txBody>
      </p:sp>
      <p:pic>
        <p:nvPicPr>
          <p:cNvPr id="19" name="Shape 1565">
            <a:extLst>
              <a:ext uri="{FF2B5EF4-FFF2-40B4-BE49-F238E27FC236}">
                <a16:creationId xmlns:a16="http://schemas.microsoft.com/office/drawing/2014/main" id="{6855E299-F580-4522-8D52-80E642379495}"/>
              </a:ext>
            </a:extLst>
          </p:cNvPr>
          <p:cNvPicPr preferRelativeResize="0"/>
          <p:nvPr/>
        </p:nvPicPr>
        <p:blipFill rotWithShape="1">
          <a:blip r:embed="rId5">
            <a:alphaModFix/>
          </a:blip>
          <a:srcRect b="12938"/>
          <a:stretch/>
        </p:blipFill>
        <p:spPr>
          <a:xfrm>
            <a:off x="1803031" y="1847850"/>
            <a:ext cx="2845169" cy="1907334"/>
          </a:xfrm>
          <a:prstGeom prst="roundRect">
            <a:avLst>
              <a:gd name="adj" fmla="val 8594"/>
            </a:avLst>
          </a:prstGeom>
          <a:solidFill>
            <a:srgbClr val="ECECEC"/>
          </a:solidFill>
          <a:ln>
            <a:noFill/>
          </a:ln>
          <a:effectLst>
            <a:reflection stA="38000" endPos="28000" dist="5000" dir="5400000" sy="-100000" algn="bl" rotWithShape="0"/>
          </a:effectLst>
        </p:spPr>
      </p:pic>
      <p:sp>
        <p:nvSpPr>
          <p:cNvPr id="20" name="Shape 1568">
            <a:extLst>
              <a:ext uri="{FF2B5EF4-FFF2-40B4-BE49-F238E27FC236}">
                <a16:creationId xmlns:a16="http://schemas.microsoft.com/office/drawing/2014/main" id="{04F24672-976D-4250-A31E-2C7A36D4F9D7}"/>
              </a:ext>
            </a:extLst>
          </p:cNvPr>
          <p:cNvSpPr/>
          <p:nvPr/>
        </p:nvSpPr>
        <p:spPr>
          <a:xfrm>
            <a:off x="1803031" y="3847454"/>
            <a:ext cx="2743200" cy="1685077"/>
          </a:xfrm>
          <a:prstGeom prst="rect">
            <a:avLst/>
          </a:prstGeom>
          <a:noFill/>
          <a:ln>
            <a:noFill/>
          </a:ln>
        </p:spPr>
        <p:txBody>
          <a:bodyPr spcFirstLastPara="1" wrap="square" lIns="68569" tIns="34275" rIns="68569" bIns="34275" anchor="t" anchorCtr="0">
            <a:noAutofit/>
          </a:bodyPr>
          <a:lstStyle/>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Remembering</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Learning</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Communicating</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Mental health</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Social relationships</a:t>
            </a:r>
            <a:endParaRPr sz="1350" dirty="0"/>
          </a:p>
        </p:txBody>
      </p:sp>
      <p:pic>
        <p:nvPicPr>
          <p:cNvPr id="22" name="Shape 1566">
            <a:extLst>
              <a:ext uri="{FF2B5EF4-FFF2-40B4-BE49-F238E27FC236}">
                <a16:creationId xmlns:a16="http://schemas.microsoft.com/office/drawing/2014/main" id="{671DE7A0-B6B3-46EA-A7D1-436491510449}"/>
              </a:ext>
            </a:extLst>
          </p:cNvPr>
          <p:cNvPicPr preferRelativeResize="0"/>
          <p:nvPr/>
        </p:nvPicPr>
        <p:blipFill rotWithShape="1">
          <a:blip r:embed="rId6">
            <a:alphaModFix/>
          </a:blip>
          <a:srcRect/>
          <a:stretch/>
        </p:blipFill>
        <p:spPr>
          <a:xfrm>
            <a:off x="4562371" y="3774233"/>
            <a:ext cx="2800350" cy="1862233"/>
          </a:xfrm>
          <a:prstGeom prst="roundRect">
            <a:avLst>
              <a:gd name="adj" fmla="val 8594"/>
            </a:avLst>
          </a:prstGeom>
          <a:solidFill>
            <a:srgbClr val="ECECEC"/>
          </a:solidFill>
          <a:ln>
            <a:noFill/>
          </a:ln>
          <a:effectLst>
            <a:reflection stA="38000" endPos="28000" dist="5000" dir="5400000" sy="-100000" algn="bl" rotWithShape="0"/>
          </a:effectLst>
        </p:spPr>
      </p:pic>
      <p:sp>
        <p:nvSpPr>
          <p:cNvPr id="23" name="Shape 1567">
            <a:extLst>
              <a:ext uri="{FF2B5EF4-FFF2-40B4-BE49-F238E27FC236}">
                <a16:creationId xmlns:a16="http://schemas.microsoft.com/office/drawing/2014/main" id="{22C7CF8C-75A4-4F6F-9705-879390C30B00}"/>
              </a:ext>
            </a:extLst>
          </p:cNvPr>
          <p:cNvSpPr txBox="1"/>
          <p:nvPr/>
        </p:nvSpPr>
        <p:spPr>
          <a:xfrm>
            <a:off x="4876800" y="1881354"/>
            <a:ext cx="2257425" cy="1685077"/>
          </a:xfrm>
          <a:prstGeom prst="rect">
            <a:avLst/>
          </a:prstGeom>
          <a:noFill/>
          <a:ln>
            <a:noFill/>
          </a:ln>
        </p:spPr>
        <p:txBody>
          <a:bodyPr spcFirstLastPara="1" wrap="square" lIns="68569" tIns="34275" rIns="68569" bIns="34275" anchor="t" anchorCtr="0">
            <a:noAutofit/>
          </a:bodyPr>
          <a:lstStyle/>
          <a:p>
            <a:r>
              <a:rPr lang="en-US" sz="2100" b="1" dirty="0">
                <a:solidFill>
                  <a:srgbClr val="364395"/>
                </a:solidFill>
                <a:latin typeface="Verdana"/>
                <a:ea typeface="Verdana"/>
                <a:cs typeface="Verdana"/>
                <a:sym typeface="Verdana"/>
              </a:rPr>
              <a:t>Can affect</a:t>
            </a:r>
            <a:r>
              <a:rPr lang="en-US" sz="2100" dirty="0">
                <a:solidFill>
                  <a:srgbClr val="364395"/>
                </a:solidFill>
                <a:latin typeface="Verdana"/>
                <a:ea typeface="Verdana"/>
                <a:cs typeface="Verdana"/>
                <a:sym typeface="Verdana"/>
              </a:rPr>
              <a:t>:</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Hearing</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Vision</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Movement</a:t>
            </a:r>
            <a:endParaRPr sz="1350" dirty="0"/>
          </a:p>
          <a:p>
            <a:pPr marL="342900" indent="-342900">
              <a:buClr>
                <a:srgbClr val="364395"/>
              </a:buClr>
              <a:buSzPts val="2800"/>
              <a:buFont typeface="Arial"/>
              <a:buChar char="•"/>
            </a:pPr>
            <a:r>
              <a:rPr lang="en-US" sz="2100" dirty="0">
                <a:solidFill>
                  <a:srgbClr val="364395"/>
                </a:solidFill>
                <a:latin typeface="Calibri"/>
                <a:ea typeface="Calibri"/>
                <a:cs typeface="Calibri"/>
                <a:sym typeface="Calibri"/>
              </a:rPr>
              <a:t>Thinking</a:t>
            </a:r>
            <a:endParaRPr sz="1350" dirty="0"/>
          </a:p>
        </p:txBody>
      </p:sp>
    </p:spTree>
    <p:extLst>
      <p:ext uri="{BB962C8B-B14F-4D97-AF65-F5344CB8AC3E}">
        <p14:creationId xmlns:p14="http://schemas.microsoft.com/office/powerpoint/2010/main" val="400398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50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3687" y="417599"/>
            <a:ext cx="5983288" cy="906375"/>
          </a:xfrm>
        </p:spPr>
        <p:txBody>
          <a:bodyPr/>
          <a:lstStyle/>
          <a:p>
            <a:r>
              <a:rPr lang="en-US" dirty="0">
                <a:latin typeface="+mn-lt"/>
              </a:rPr>
              <a:t>Seems obvious, but …</a:t>
            </a:r>
          </a:p>
        </p:txBody>
      </p:sp>
      <p:sp>
        <p:nvSpPr>
          <p:cNvPr id="7" name="Content Placeholder 6"/>
          <p:cNvSpPr>
            <a:spLocks noGrp="1"/>
          </p:cNvSpPr>
          <p:nvPr>
            <p:ph sz="half" idx="2"/>
          </p:nvPr>
        </p:nvSpPr>
        <p:spPr>
          <a:xfrm>
            <a:off x="4771275" y="3183220"/>
            <a:ext cx="4038600" cy="1268691"/>
          </a:xfrm>
        </p:spPr>
        <p:txBody>
          <a:bodyPr/>
          <a:lstStyle/>
          <a:p>
            <a:r>
              <a:rPr lang="en-US" sz="1200" dirty="0"/>
              <a:t>A patchwork elephant is holding a mobile device. He has words printed all over him that say, “Features, File types, file extensions, Obtaining e-text, accessible instructional materials, technology, storage, digital rights management services, and law.</a:t>
            </a:r>
          </a:p>
        </p:txBody>
      </p:sp>
      <p:pic>
        <p:nvPicPr>
          <p:cNvPr id="6" name="Picture 3" descr="Cartoon drawing of an elephant using a mobile device.  The elephant has terms written all over its body related to disabilities and technology.  The terms are: file types, law, technology, disabilities, features, file extensions, accessible instructional materials, storage / digital rights management services, and obtaining e-Text." title="Elephant in the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081" y="1271588"/>
            <a:ext cx="5833314"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1"/>
          </p:nvPr>
        </p:nvSpPr>
        <p:spPr>
          <a:xfrm>
            <a:off x="283845" y="1108754"/>
            <a:ext cx="3556636" cy="5141444"/>
          </a:xfrm>
        </p:spPr>
        <p:txBody>
          <a:bodyPr/>
          <a:lstStyle/>
          <a:p>
            <a:pPr>
              <a:lnSpc>
                <a:spcPct val="100000"/>
              </a:lnSpc>
            </a:pPr>
            <a:r>
              <a:rPr lang="en-US" sz="2400" b="1" dirty="0"/>
              <a:t>2014 U.S. Education Technology Industry Market PreK-12 Report</a:t>
            </a:r>
          </a:p>
          <a:p>
            <a:pPr marL="342900" indent="-342900">
              <a:lnSpc>
                <a:spcPct val="100000"/>
              </a:lnSpc>
              <a:buFont typeface="Arial" panose="020B0604020202020204" pitchFamily="34" charset="0"/>
              <a:buChar char="•"/>
            </a:pPr>
            <a:r>
              <a:rPr lang="en-US" sz="2400" dirty="0"/>
              <a:t>Schools spend $8.4 billion dollars a year on educational software and digital content.</a:t>
            </a:r>
          </a:p>
          <a:p>
            <a:pPr marL="342900" indent="-342900">
              <a:lnSpc>
                <a:spcPct val="100000"/>
              </a:lnSpc>
              <a:buFont typeface="Arial" panose="020B0604020202020204" pitchFamily="34" charset="0"/>
              <a:buChar char="•"/>
            </a:pPr>
            <a:r>
              <a:rPr lang="en-US" sz="2400" dirty="0"/>
              <a:t>Why is the vast majority of this money spent on content that </a:t>
            </a:r>
            <a:r>
              <a:rPr lang="en-US" sz="2400" b="1" i="1" dirty="0">
                <a:solidFill>
                  <a:srgbClr val="C00000"/>
                </a:solidFill>
              </a:rPr>
              <a:t>categorically denies</a:t>
            </a:r>
            <a:r>
              <a:rPr lang="en-US" sz="2400" dirty="0"/>
              <a:t> </a:t>
            </a:r>
            <a:r>
              <a:rPr lang="en-US" sz="2400" b="1" i="1" dirty="0">
                <a:solidFill>
                  <a:srgbClr val="C00000"/>
                </a:solidFill>
              </a:rPr>
              <a:t>access</a:t>
            </a:r>
            <a:r>
              <a:rPr lang="en-US" sz="2400" dirty="0"/>
              <a:t> to students who are historically the most difficult to serve?</a:t>
            </a:r>
          </a:p>
        </p:txBody>
      </p:sp>
      <p:sp>
        <p:nvSpPr>
          <p:cNvPr id="8" name="Slide Number Placeholder 7"/>
          <p:cNvSpPr>
            <a:spLocks noGrp="1"/>
          </p:cNvSpPr>
          <p:nvPr>
            <p:ph type="sldNum" sz="quarter" idx="11"/>
          </p:nvPr>
        </p:nvSpPr>
        <p:spPr/>
        <p:txBody>
          <a:bodyPr/>
          <a:lstStyle/>
          <a:p>
            <a:pPr>
              <a:defRPr/>
            </a:pPr>
            <a:fld id="{DFDDCC9F-CDD1-4B5C-9E8A-E63BBE7229A3}" type="slidenum">
              <a:rPr lang="en-GB" altLang="en-US" smtClean="0"/>
              <a:pPr>
                <a:defRPr/>
              </a:pPr>
              <a:t>80</a:t>
            </a:fld>
            <a:r>
              <a:rPr lang="en-GB" altLang="en-US"/>
              <a:t> </a:t>
            </a:r>
          </a:p>
        </p:txBody>
      </p:sp>
    </p:spTree>
    <p:extLst>
      <p:ext uri="{BB962C8B-B14F-4D97-AF65-F5344CB8AC3E}">
        <p14:creationId xmlns:p14="http://schemas.microsoft.com/office/powerpoint/2010/main" val="38956023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03725D3-6A15-4170-B5DE-C83E2F39212C}"/>
              </a:ext>
            </a:extLst>
          </p:cNvPr>
          <p:cNvSpPr>
            <a:spLocks noGrp="1"/>
          </p:cNvSpPr>
          <p:nvPr>
            <p:ph type="title"/>
          </p:nvPr>
        </p:nvSpPr>
        <p:spPr/>
        <p:txBody>
          <a:bodyPr/>
          <a:lstStyle/>
          <a:p>
            <a:pPr>
              <a:lnSpc>
                <a:spcPct val="100000"/>
              </a:lnSpc>
            </a:pPr>
            <a:r>
              <a:rPr lang="en-US" sz="3600" dirty="0">
                <a:latin typeface="+mn-lt"/>
              </a:rPr>
              <a:t>Myth vs. Fact</a:t>
            </a:r>
          </a:p>
        </p:txBody>
      </p:sp>
      <p:sp>
        <p:nvSpPr>
          <p:cNvPr id="23" name="Text Placeholder 22">
            <a:extLst>
              <a:ext uri="{FF2B5EF4-FFF2-40B4-BE49-F238E27FC236}">
                <a16:creationId xmlns:a16="http://schemas.microsoft.com/office/drawing/2014/main" id="{1080AFAA-74A5-4641-BE38-6FD41E6BA8C5}"/>
              </a:ext>
            </a:extLst>
          </p:cNvPr>
          <p:cNvSpPr>
            <a:spLocks noGrp="1"/>
          </p:cNvSpPr>
          <p:nvPr>
            <p:ph type="body" idx="1"/>
          </p:nvPr>
        </p:nvSpPr>
        <p:spPr>
          <a:xfrm>
            <a:off x="457200" y="1306507"/>
            <a:ext cx="4040188" cy="639762"/>
          </a:xfrm>
        </p:spPr>
        <p:txBody>
          <a:bodyPr anchor="ctr"/>
          <a:lstStyle/>
          <a:p>
            <a:pPr algn="ctr">
              <a:lnSpc>
                <a:spcPct val="100000"/>
              </a:lnSpc>
            </a:pPr>
            <a:r>
              <a:rPr lang="en-US" dirty="0"/>
              <a:t>Myth</a:t>
            </a:r>
          </a:p>
        </p:txBody>
      </p:sp>
      <p:sp>
        <p:nvSpPr>
          <p:cNvPr id="12" name="Text Placeholder 11">
            <a:extLst>
              <a:ext uri="{FF2B5EF4-FFF2-40B4-BE49-F238E27FC236}">
                <a16:creationId xmlns:a16="http://schemas.microsoft.com/office/drawing/2014/main" id="{9EE2C776-81AE-4EF9-B306-212F10DC60BD}"/>
              </a:ext>
            </a:extLst>
          </p:cNvPr>
          <p:cNvSpPr>
            <a:spLocks noGrp="1"/>
          </p:cNvSpPr>
          <p:nvPr>
            <p:ph sz="half" idx="2"/>
          </p:nvPr>
        </p:nvSpPr>
        <p:spPr>
          <a:xfrm>
            <a:off x="457200" y="1946269"/>
            <a:ext cx="4040188" cy="3951288"/>
          </a:xfrm>
        </p:spPr>
        <p:txBody>
          <a:bodyPr/>
          <a:lstStyle/>
          <a:p>
            <a:pPr marL="457200" indent="-457200">
              <a:lnSpc>
                <a:spcPct val="100000"/>
              </a:lnSpc>
              <a:buFont typeface="+mj-lt"/>
              <a:buAutoNum type="arabicPeriod"/>
            </a:pPr>
            <a:r>
              <a:rPr lang="en-US" b="0" dirty="0"/>
              <a:t>Making things accessible will slow down progress.</a:t>
            </a:r>
            <a:endParaRPr lang="en-US" dirty="0"/>
          </a:p>
          <a:p>
            <a:pPr marL="457200" indent="-457200">
              <a:lnSpc>
                <a:spcPct val="100000"/>
              </a:lnSpc>
              <a:spcBef>
                <a:spcPts val="9600"/>
              </a:spcBef>
              <a:buFont typeface="+mj-lt"/>
              <a:buAutoNum type="arabicPeriod"/>
            </a:pPr>
            <a:r>
              <a:rPr lang="en-US" b="0" dirty="0"/>
              <a:t>Making things accessible means that you are dumbing everything down for everyone.</a:t>
            </a:r>
            <a:endParaRPr lang="en-US" dirty="0"/>
          </a:p>
        </p:txBody>
      </p:sp>
      <p:sp>
        <p:nvSpPr>
          <p:cNvPr id="24" name="Text Placeholder 23">
            <a:extLst>
              <a:ext uri="{FF2B5EF4-FFF2-40B4-BE49-F238E27FC236}">
                <a16:creationId xmlns:a16="http://schemas.microsoft.com/office/drawing/2014/main" id="{61D0B425-9E5F-42F2-A192-F331C024E45B}"/>
              </a:ext>
            </a:extLst>
          </p:cNvPr>
          <p:cNvSpPr>
            <a:spLocks noGrp="1"/>
          </p:cNvSpPr>
          <p:nvPr>
            <p:ph type="body" sz="quarter" idx="3"/>
          </p:nvPr>
        </p:nvSpPr>
        <p:spPr>
          <a:xfrm>
            <a:off x="4645025" y="1306507"/>
            <a:ext cx="4041775" cy="639762"/>
          </a:xfrm>
        </p:spPr>
        <p:txBody>
          <a:bodyPr anchor="ctr"/>
          <a:lstStyle/>
          <a:p>
            <a:pPr algn="ctr"/>
            <a:r>
              <a:rPr lang="en-US" dirty="0"/>
              <a:t>Fact</a:t>
            </a:r>
          </a:p>
        </p:txBody>
      </p:sp>
      <p:sp>
        <p:nvSpPr>
          <p:cNvPr id="25" name="Content Placeholder 24">
            <a:extLst>
              <a:ext uri="{FF2B5EF4-FFF2-40B4-BE49-F238E27FC236}">
                <a16:creationId xmlns:a16="http://schemas.microsoft.com/office/drawing/2014/main" id="{E8459406-9B89-44D6-BB23-788B2D7759B2}"/>
              </a:ext>
            </a:extLst>
          </p:cNvPr>
          <p:cNvSpPr>
            <a:spLocks noGrp="1"/>
          </p:cNvSpPr>
          <p:nvPr>
            <p:ph sz="quarter" idx="4"/>
          </p:nvPr>
        </p:nvSpPr>
        <p:spPr>
          <a:xfrm>
            <a:off x="4645025" y="1946269"/>
            <a:ext cx="4041775" cy="3951288"/>
          </a:xfrm>
        </p:spPr>
        <p:txBody>
          <a:bodyPr/>
          <a:lstStyle/>
          <a:p>
            <a:pPr marL="457200" indent="-457200">
              <a:lnSpc>
                <a:spcPct val="100000"/>
              </a:lnSpc>
              <a:buFont typeface="+mj-lt"/>
              <a:buAutoNum type="arabicPeriod"/>
            </a:pPr>
            <a:r>
              <a:rPr lang="en-US" dirty="0"/>
              <a:t>Making things accessible speeds up progress because you’re not wasting time and money on adaptations.</a:t>
            </a:r>
          </a:p>
          <a:p>
            <a:pPr marL="457200" indent="-457200">
              <a:lnSpc>
                <a:spcPct val="100000"/>
              </a:lnSpc>
              <a:spcBef>
                <a:spcPts val="1200"/>
              </a:spcBef>
              <a:buFont typeface="+mj-lt"/>
              <a:buAutoNum type="arabicPeriod"/>
            </a:pPr>
            <a:r>
              <a:rPr lang="en-US" dirty="0"/>
              <a:t>Making things accessible makes them more flexible to meet a broader range of needs, including the needs of gifted students.</a:t>
            </a:r>
          </a:p>
        </p:txBody>
      </p:sp>
    </p:spTree>
    <p:extLst>
      <p:ext uri="{BB962C8B-B14F-4D97-AF65-F5344CB8AC3E}">
        <p14:creationId xmlns:p14="http://schemas.microsoft.com/office/powerpoint/2010/main" val="38542350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8176994" cy="859408"/>
          </a:xfrm>
        </p:spPr>
        <p:txBody>
          <a:bodyPr/>
          <a:lstStyle/>
          <a:p>
            <a:r>
              <a:rPr lang="en-US" dirty="0">
                <a:latin typeface="+mn-lt"/>
              </a:rPr>
              <a:t>Inaccessible content doesn’t add up …</a:t>
            </a:r>
          </a:p>
        </p:txBody>
      </p:sp>
      <p:sp>
        <p:nvSpPr>
          <p:cNvPr id="3" name="Content Placeholder 2"/>
          <p:cNvSpPr>
            <a:spLocks noGrp="1"/>
          </p:cNvSpPr>
          <p:nvPr>
            <p:ph sz="half" idx="1"/>
          </p:nvPr>
        </p:nvSpPr>
        <p:spPr>
          <a:xfrm>
            <a:off x="365125" y="4762387"/>
            <a:ext cx="8353206" cy="1874890"/>
          </a:xfrm>
        </p:spPr>
        <p:txBody>
          <a:bodyPr/>
          <a:lstStyle/>
          <a:p>
            <a:pPr marL="342900" indent="-342900">
              <a:lnSpc>
                <a:spcPct val="100000"/>
              </a:lnSpc>
              <a:buFont typeface="Wingdings" panose="05000000000000000000" pitchFamily="2" charset="2"/>
              <a:buChar char="ü"/>
            </a:pPr>
            <a:r>
              <a:rPr lang="en-US" sz="2400" dirty="0"/>
              <a:t>Duplication of efforts</a:t>
            </a:r>
          </a:p>
          <a:p>
            <a:pPr marL="342900" indent="-342900">
              <a:lnSpc>
                <a:spcPct val="100000"/>
              </a:lnSpc>
              <a:buFont typeface="Wingdings" panose="05000000000000000000" pitchFamily="2" charset="2"/>
              <a:buChar char="ü"/>
            </a:pPr>
            <a:r>
              <a:rPr lang="en-US" sz="2400" dirty="0"/>
              <a:t>Dilution of quality across the board</a:t>
            </a:r>
          </a:p>
          <a:p>
            <a:pPr marL="342900" indent="-342900">
              <a:lnSpc>
                <a:spcPct val="100000"/>
              </a:lnSpc>
              <a:buFont typeface="Wingdings" panose="05000000000000000000" pitchFamily="2" charset="2"/>
              <a:buChar char="ü"/>
            </a:pPr>
            <a:r>
              <a:rPr lang="en-US" sz="2400" dirty="0"/>
              <a:t>Increased cost in personnel &amp; materials</a:t>
            </a:r>
          </a:p>
          <a:p>
            <a:pPr marL="342900" indent="-342900">
              <a:lnSpc>
                <a:spcPct val="100000"/>
              </a:lnSpc>
              <a:buFont typeface="Wingdings" panose="05000000000000000000" pitchFamily="2" charset="2"/>
              <a:buChar char="ü"/>
            </a:pPr>
            <a:r>
              <a:rPr lang="en-US" sz="2400" dirty="0"/>
              <a:t>Inequitable content</a:t>
            </a:r>
          </a:p>
        </p:txBody>
      </p:sp>
      <p:sp>
        <p:nvSpPr>
          <p:cNvPr id="8" name="Content Placeholder 7"/>
          <p:cNvSpPr>
            <a:spLocks noGrp="1"/>
          </p:cNvSpPr>
          <p:nvPr>
            <p:ph sz="half" idx="2"/>
          </p:nvPr>
        </p:nvSpPr>
        <p:spPr>
          <a:xfrm>
            <a:off x="2384425" y="1839394"/>
            <a:ext cx="1838571" cy="1128627"/>
          </a:xfrm>
        </p:spPr>
        <p:txBody>
          <a:bodyPr/>
          <a:lstStyle/>
          <a:p>
            <a:r>
              <a:rPr lang="en-US" sz="800" dirty="0"/>
              <a:t>A circular pie with a paper dollar sign laying on top.  Four pairs of hands are reaching in, trying to get pieces of the pie.</a:t>
            </a:r>
          </a:p>
        </p:txBody>
      </p:sp>
      <p:sp>
        <p:nvSpPr>
          <p:cNvPr id="5" name="Slide Number Placeholder 4"/>
          <p:cNvSpPr>
            <a:spLocks noGrp="1"/>
          </p:cNvSpPr>
          <p:nvPr>
            <p:ph type="sldNum" sz="quarter" idx="11"/>
          </p:nvPr>
        </p:nvSpPr>
        <p:spPr/>
        <p:txBody>
          <a:bodyPr/>
          <a:lstStyle/>
          <a:p>
            <a:pPr>
              <a:defRPr/>
            </a:pPr>
            <a:fld id="{DFDDCC9F-CDD1-4B5C-9E8A-E63BBE7229A3}" type="slidenum">
              <a:rPr lang="en-GB" altLang="en-US" smtClean="0"/>
              <a:pPr>
                <a:defRPr/>
              </a:pPr>
              <a:t>82</a:t>
            </a:fld>
            <a:r>
              <a:rPr lang="en-GB" altLang="en-US"/>
              <a:t> </a:t>
            </a:r>
          </a:p>
        </p:txBody>
      </p:sp>
      <p:pic>
        <p:nvPicPr>
          <p:cNvPr id="6" name="Picture 3" descr="A pie divided into 8 pieces with a dollar sign in the center of the pie.  Four sets of hands are reaching in to take pieces of the pie." title="Educational Technology Fu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472" y="1055165"/>
            <a:ext cx="5898776" cy="355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500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178994" y="2707447"/>
            <a:ext cx="4933006" cy="1598400"/>
          </a:xfrm>
        </p:spPr>
        <p:txBody>
          <a:bodyPr/>
          <a:lstStyle/>
          <a:p>
            <a:r>
              <a:rPr lang="en-US" dirty="0">
                <a:latin typeface="+mn-lt"/>
              </a:rPr>
              <a:t>You Can’t Buy Love, but You Can Buy Accessibility!</a:t>
            </a:r>
          </a:p>
        </p:txBody>
      </p:sp>
      <p:sp>
        <p:nvSpPr>
          <p:cNvPr id="5" name="Slide Number Placeholder 4"/>
          <p:cNvSpPr>
            <a:spLocks noGrp="1"/>
          </p:cNvSpPr>
          <p:nvPr>
            <p:ph type="sldNum" sz="quarter" idx="4294967295"/>
          </p:nvPr>
        </p:nvSpPr>
        <p:spPr>
          <a:xfrm>
            <a:off x="8710613" y="6489700"/>
            <a:ext cx="433387" cy="125413"/>
          </a:xfrm>
        </p:spPr>
        <p:txBody>
          <a:bodyPr/>
          <a:lstStyle/>
          <a:p>
            <a:pPr>
              <a:defRPr/>
            </a:pPr>
            <a:fld id="{DFDDCC9F-CDD1-4B5C-9E8A-E63BBE7229A3}" type="slidenum">
              <a:rPr lang="en-GB" altLang="en-US" smtClean="0"/>
              <a:pPr>
                <a:defRPr/>
              </a:pPr>
              <a:t>83</a:t>
            </a:fld>
            <a:r>
              <a:rPr lang="en-GB" altLang="en-US"/>
              <a:t> </a:t>
            </a:r>
          </a:p>
        </p:txBody>
      </p:sp>
    </p:spTree>
    <p:extLst>
      <p:ext uri="{BB962C8B-B14F-4D97-AF65-F5344CB8AC3E}">
        <p14:creationId xmlns:p14="http://schemas.microsoft.com/office/powerpoint/2010/main" val="989156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CDC6-DD60-4C55-A6BF-9CABDB67A556}"/>
              </a:ext>
            </a:extLst>
          </p:cNvPr>
          <p:cNvSpPr>
            <a:spLocks noGrp="1"/>
          </p:cNvSpPr>
          <p:nvPr>
            <p:ph type="title"/>
          </p:nvPr>
        </p:nvSpPr>
        <p:spPr>
          <a:xfrm>
            <a:off x="213428" y="140458"/>
            <a:ext cx="4227943" cy="1574036"/>
          </a:xfrm>
        </p:spPr>
        <p:txBody>
          <a:bodyPr/>
          <a:lstStyle/>
          <a:p>
            <a:r>
              <a:rPr lang="en-US" dirty="0">
                <a:latin typeface="+mn-lt"/>
              </a:rPr>
              <a:t>Sample Procurement Language</a:t>
            </a:r>
          </a:p>
        </p:txBody>
      </p:sp>
      <p:sp>
        <p:nvSpPr>
          <p:cNvPr id="21" name="Content Placeholder 20">
            <a:extLst>
              <a:ext uri="{FF2B5EF4-FFF2-40B4-BE49-F238E27FC236}">
                <a16:creationId xmlns:a16="http://schemas.microsoft.com/office/drawing/2014/main" id="{C3AA911A-BF85-4536-AEC5-55C74D299979}"/>
              </a:ext>
            </a:extLst>
          </p:cNvPr>
          <p:cNvSpPr>
            <a:spLocks noGrp="1"/>
          </p:cNvSpPr>
          <p:nvPr>
            <p:ph idx="1"/>
          </p:nvPr>
        </p:nvSpPr>
        <p:spPr>
          <a:xfrm>
            <a:off x="213428" y="1714494"/>
            <a:ext cx="4440215" cy="4947563"/>
          </a:xfrm>
          <a:solidFill>
            <a:srgbClr val="D4EAE4"/>
          </a:solidFill>
        </p:spPr>
        <p:txBody>
          <a:bodyPr/>
          <a:lstStyle/>
          <a:p>
            <a:pPr>
              <a:lnSpc>
                <a:spcPct val="100000"/>
              </a:lnSpc>
            </a:pPr>
            <a:r>
              <a:rPr lang="en-US" sz="1800" dirty="0"/>
              <a:t>The solution must comply with the Information Technology Accessibility Act (citation from State Code) which requires that information technology developed, purchased, or provided is accessible to individuals with disabilities. All products and services must comply with and conform to the guidelines for website accessibility set forth by the World Wide Web Consortium’s Version 2.0 of the Web Content Accessibility Guidelines (“WCAG 2.0”) Level AA success criteria. Offeror must provide information on how their solution complies with these guidelines, and provide information about the product’s compatibility with Freedom Scientific’s JAWS screen-reader application.</a:t>
            </a:r>
            <a:br>
              <a:rPr lang="en-US" sz="1800" dirty="0"/>
            </a:br>
            <a:endParaRPr lang="en-US" sz="1800" dirty="0"/>
          </a:p>
        </p:txBody>
      </p:sp>
      <p:pic>
        <p:nvPicPr>
          <p:cNvPr id="17" name="Picture Placeholder 16">
            <a:extLst>
              <a:ext uri="{FF2B5EF4-FFF2-40B4-BE49-F238E27FC236}">
                <a16:creationId xmlns:a16="http://schemas.microsoft.com/office/drawing/2014/main" id="{E2ED59B1-CE7E-4505-B2FA-9111B5A5033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411" r="32411"/>
          <a:stretch>
            <a:fillRect/>
          </a:stretch>
        </p:blipFill>
        <p:spPr>
          <a:xfrm>
            <a:off x="5045529" y="0"/>
            <a:ext cx="4098471" cy="6858000"/>
          </a:xfrm>
        </p:spPr>
      </p:pic>
    </p:spTree>
    <p:extLst>
      <p:ext uri="{BB962C8B-B14F-4D97-AF65-F5344CB8AC3E}">
        <p14:creationId xmlns:p14="http://schemas.microsoft.com/office/powerpoint/2010/main" val="16470048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8C42-5466-41A0-840F-5920EAAF682F}"/>
              </a:ext>
            </a:extLst>
          </p:cNvPr>
          <p:cNvSpPr>
            <a:spLocks noGrp="1"/>
          </p:cNvSpPr>
          <p:nvPr>
            <p:ph type="title"/>
          </p:nvPr>
        </p:nvSpPr>
        <p:spPr>
          <a:xfrm>
            <a:off x="541339" y="417601"/>
            <a:ext cx="5081587" cy="660085"/>
          </a:xfrm>
        </p:spPr>
        <p:txBody>
          <a:bodyPr/>
          <a:lstStyle/>
          <a:p>
            <a:pPr>
              <a:lnSpc>
                <a:spcPct val="100000"/>
              </a:lnSpc>
            </a:pPr>
            <a:r>
              <a:rPr lang="en-US" sz="3600" dirty="0">
                <a:latin typeface="+mn-lt"/>
              </a:rPr>
              <a:t>What is a VPAT</a:t>
            </a:r>
            <a:r>
              <a:rPr lang="en-US" sz="3600" b="0" dirty="0">
                <a:solidFill>
                  <a:srgbClr val="005A70"/>
                </a:solidFill>
              </a:rPr>
              <a:t>®</a:t>
            </a:r>
            <a:r>
              <a:rPr lang="en-US" sz="3600" dirty="0">
                <a:latin typeface="+mn-lt"/>
              </a:rPr>
              <a:t>?</a:t>
            </a:r>
          </a:p>
        </p:txBody>
      </p:sp>
      <p:sp>
        <p:nvSpPr>
          <p:cNvPr id="3" name="Content Placeholder 2">
            <a:extLst>
              <a:ext uri="{FF2B5EF4-FFF2-40B4-BE49-F238E27FC236}">
                <a16:creationId xmlns:a16="http://schemas.microsoft.com/office/drawing/2014/main" id="{6C7EED91-67BE-4CE8-8A2A-70152A77CFAC}"/>
              </a:ext>
            </a:extLst>
          </p:cNvPr>
          <p:cNvSpPr>
            <a:spLocks noGrp="1"/>
          </p:cNvSpPr>
          <p:nvPr>
            <p:ph type="body" sz="quarter" idx="10"/>
          </p:nvPr>
        </p:nvSpPr>
        <p:spPr>
          <a:xfrm>
            <a:off x="541339" y="1077686"/>
            <a:ext cx="8096475" cy="5097234"/>
          </a:xfrm>
        </p:spPr>
        <p:txBody>
          <a:bodyPr/>
          <a:lstStyle/>
          <a:p>
            <a:pPr marL="285750" indent="-285750">
              <a:lnSpc>
                <a:spcPct val="100000"/>
              </a:lnSpc>
              <a:buFont typeface="Arial" panose="020B0604020202020204" pitchFamily="34" charset="0"/>
              <a:buChar char="•"/>
            </a:pPr>
            <a:r>
              <a:rPr lang="en-US" sz="1800" b="0" dirty="0">
                <a:solidFill>
                  <a:schemeClr val="bg2"/>
                </a:solidFill>
              </a:rPr>
              <a:t>Voluntary Product Accessibility Template:</a:t>
            </a:r>
          </a:p>
          <a:p>
            <a:pPr marL="293688" indent="0">
              <a:lnSpc>
                <a:spcPct val="100000"/>
              </a:lnSpc>
              <a:buNone/>
            </a:pPr>
            <a:r>
              <a:rPr lang="en-US" sz="1800" b="0" dirty="0">
                <a:solidFill>
                  <a:srgbClr val="0246F7"/>
                </a:solidFill>
                <a:hlinkClick r:id="rId3"/>
              </a:rPr>
              <a:t>https://www.itic.org/policy/accessibility/vpat</a:t>
            </a:r>
            <a:r>
              <a:rPr lang="en-US" sz="1800" b="0" dirty="0">
                <a:solidFill>
                  <a:srgbClr val="0246F7"/>
                </a:solidFill>
              </a:rPr>
              <a:t> </a:t>
            </a:r>
          </a:p>
          <a:p>
            <a:pPr marL="285750" indent="-285750">
              <a:lnSpc>
                <a:spcPct val="100000"/>
              </a:lnSpc>
              <a:buFont typeface="Arial" panose="020B0604020202020204" pitchFamily="34" charset="0"/>
              <a:buChar char="•"/>
            </a:pPr>
            <a:r>
              <a:rPr lang="en-US" sz="1800" b="0" dirty="0">
                <a:solidFill>
                  <a:schemeClr val="bg2"/>
                </a:solidFill>
              </a:rPr>
              <a:t>ITI has updated the VPAT® report form to incorporate the </a:t>
            </a:r>
            <a:r>
              <a:rPr lang="en-US" sz="1800" b="0" dirty="0">
                <a:solidFill>
                  <a:schemeClr val="bg2"/>
                </a:solidFill>
                <a:hlinkClick r:id="rId4"/>
              </a:rPr>
              <a:t>revised and updated Section 508 ICT accessibility standards</a:t>
            </a:r>
            <a:r>
              <a:rPr lang="en-US" sz="1800" b="0" dirty="0">
                <a:solidFill>
                  <a:schemeClr val="bg2"/>
                </a:solidFill>
              </a:rPr>
              <a:t>, published by the U.S. Access Board in the Federal Register on January 22, 2017.</a:t>
            </a:r>
          </a:p>
          <a:p>
            <a:pPr marL="285750" indent="-285750">
              <a:lnSpc>
                <a:spcPct val="100000"/>
              </a:lnSpc>
              <a:buFont typeface="Arial" panose="020B0604020202020204" pitchFamily="34" charset="0"/>
              <a:buChar char="•"/>
            </a:pPr>
            <a:r>
              <a:rPr lang="en-US" sz="1800" b="0" dirty="0">
                <a:solidFill>
                  <a:schemeClr val="bg2"/>
                </a:solidFill>
              </a:rPr>
              <a:t>The updated VPAT 2.1 includes the following features:</a:t>
            </a:r>
          </a:p>
          <a:p>
            <a:pPr marL="685800" indent="-285750">
              <a:lnSpc>
                <a:spcPct val="100000"/>
              </a:lnSpc>
              <a:buFont typeface="Arial" panose="020B0604020202020204" pitchFamily="34" charset="0"/>
              <a:buChar char="•"/>
            </a:pPr>
            <a:r>
              <a:rPr lang="en-US" sz="1800" b="0" dirty="0">
                <a:solidFill>
                  <a:schemeClr val="bg2"/>
                </a:solidFill>
              </a:rPr>
              <a:t>A universal format that can be used to produce an Accessibility Conformance Report documenting conformance with three prominent accessibility standards:</a:t>
            </a:r>
          </a:p>
          <a:p>
            <a:pPr marL="685800" indent="-285750">
              <a:lnSpc>
                <a:spcPct val="100000"/>
              </a:lnSpc>
              <a:buFont typeface="Arial" panose="020B0604020202020204" pitchFamily="34" charset="0"/>
              <a:buChar char="•"/>
            </a:pPr>
            <a:r>
              <a:rPr lang="en-US" sz="1800" dirty="0">
                <a:hlinkClick r:id="rId5"/>
              </a:rPr>
              <a:t>Revised Section 508 standards</a:t>
            </a:r>
            <a:r>
              <a:rPr lang="en-US" sz="1800" dirty="0"/>
              <a:t> </a:t>
            </a:r>
            <a:r>
              <a:rPr lang="en-US" sz="1800" b="0" dirty="0">
                <a:solidFill>
                  <a:schemeClr val="bg2"/>
                </a:solidFill>
              </a:rPr>
              <a:t>– the U.S. Federal accessibility standard</a:t>
            </a:r>
          </a:p>
          <a:p>
            <a:pPr marL="685800" indent="-285750">
              <a:lnSpc>
                <a:spcPct val="100000"/>
              </a:lnSpc>
              <a:buFont typeface="Arial" panose="020B0604020202020204" pitchFamily="34" charset="0"/>
              <a:buChar char="•"/>
            </a:pPr>
            <a:r>
              <a:rPr lang="en-US" sz="1800" dirty="0">
                <a:hlinkClick r:id="rId6"/>
              </a:rPr>
              <a:t>EN 301 549</a:t>
            </a:r>
            <a:r>
              <a:rPr lang="en-US" sz="1800" dirty="0"/>
              <a:t> </a:t>
            </a:r>
            <a:r>
              <a:rPr lang="en-US" sz="1800" b="0" dirty="0">
                <a:solidFill>
                  <a:schemeClr val="bg2"/>
                </a:solidFill>
              </a:rPr>
              <a:t>– the European Union’s “Accessibility requirements suitable for public procurement of ICT products and services in Europe”</a:t>
            </a:r>
          </a:p>
          <a:p>
            <a:pPr marL="685800" indent="-285750">
              <a:lnSpc>
                <a:spcPct val="100000"/>
              </a:lnSpc>
              <a:buFont typeface="Arial" panose="020B0604020202020204" pitchFamily="34" charset="0"/>
              <a:buChar char="•"/>
            </a:pPr>
            <a:r>
              <a:rPr lang="en-US" sz="1800" dirty="0">
                <a:hlinkClick r:id="rId7"/>
              </a:rPr>
              <a:t>WCAG 2.0</a:t>
            </a:r>
            <a:r>
              <a:rPr lang="en-US" sz="1800" dirty="0"/>
              <a:t> </a:t>
            </a:r>
            <a:r>
              <a:rPr lang="en-US" sz="1800" b="0" dirty="0">
                <a:solidFill>
                  <a:schemeClr val="bg2"/>
                </a:solidFill>
              </a:rPr>
              <a:t>or</a:t>
            </a:r>
            <a:r>
              <a:rPr lang="en-US" sz="1800" dirty="0"/>
              <a:t> </a:t>
            </a:r>
            <a:r>
              <a:rPr lang="en-US" sz="1800" dirty="0">
                <a:hlinkClick r:id="rId8"/>
              </a:rPr>
              <a:t>ISO/IEC 40500</a:t>
            </a:r>
            <a:r>
              <a:rPr lang="en-US" sz="1800" dirty="0"/>
              <a:t> </a:t>
            </a:r>
            <a:r>
              <a:rPr lang="en-US" sz="1800" b="0" dirty="0">
                <a:solidFill>
                  <a:schemeClr val="bg2"/>
                </a:solidFill>
              </a:rPr>
              <a:t>– W3C/WAI’s Web Content Accessibility Guidelines</a:t>
            </a:r>
          </a:p>
          <a:p>
            <a:pPr marL="285750" indent="-285750">
              <a:lnSpc>
                <a:spcPct val="100000"/>
              </a:lnSpc>
              <a:buFont typeface="Arial" panose="020B0604020202020204" pitchFamily="34" charset="0"/>
              <a:buChar char="•"/>
            </a:pPr>
            <a:endParaRPr lang="en-US" altLang="en-US" sz="1800" b="0" dirty="0">
              <a:solidFill>
                <a:schemeClr val="bg2"/>
              </a:solidFill>
              <a:cs typeface="Arial" panose="020B0604020202020204" pitchFamily="34" charset="0"/>
            </a:endParaRPr>
          </a:p>
          <a:p>
            <a:pPr marL="0" indent="0">
              <a:lnSpc>
                <a:spcPct val="100000"/>
              </a:lnSpc>
              <a:buNone/>
            </a:pPr>
            <a:endParaRPr lang="en-US" sz="1800" b="0" dirty="0">
              <a:solidFill>
                <a:schemeClr val="bg2"/>
              </a:solidFill>
            </a:endParaRPr>
          </a:p>
          <a:p>
            <a:pPr marL="0" indent="0">
              <a:lnSpc>
                <a:spcPct val="100000"/>
              </a:lnSpc>
              <a:buNone/>
            </a:pPr>
            <a:endParaRPr lang="en-US" sz="1800" b="0" dirty="0">
              <a:solidFill>
                <a:schemeClr val="bg2"/>
              </a:solidFill>
            </a:endParaRPr>
          </a:p>
        </p:txBody>
      </p:sp>
    </p:spTree>
    <p:extLst>
      <p:ext uri="{BB962C8B-B14F-4D97-AF65-F5344CB8AC3E}">
        <p14:creationId xmlns:p14="http://schemas.microsoft.com/office/powerpoint/2010/main" val="29864028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E369-3FB1-4220-A46B-0BCF53381A97}"/>
              </a:ext>
            </a:extLst>
          </p:cNvPr>
          <p:cNvSpPr>
            <a:spLocks noGrp="1"/>
          </p:cNvSpPr>
          <p:nvPr>
            <p:ph type="title"/>
          </p:nvPr>
        </p:nvSpPr>
        <p:spPr>
          <a:xfrm>
            <a:off x="541339" y="417601"/>
            <a:ext cx="7394347" cy="1115925"/>
          </a:xfrm>
        </p:spPr>
        <p:txBody>
          <a:bodyPr/>
          <a:lstStyle/>
          <a:p>
            <a:pPr>
              <a:lnSpc>
                <a:spcPct val="100000"/>
              </a:lnSpc>
            </a:pPr>
            <a:r>
              <a:rPr lang="en-US" sz="3600" dirty="0">
                <a:latin typeface="+mn-lt"/>
              </a:rPr>
              <a:t>Fox Watching the Hen House</a:t>
            </a:r>
          </a:p>
        </p:txBody>
      </p:sp>
      <p:sp>
        <p:nvSpPr>
          <p:cNvPr id="3" name="Text Placeholder 2">
            <a:extLst>
              <a:ext uri="{FF2B5EF4-FFF2-40B4-BE49-F238E27FC236}">
                <a16:creationId xmlns:a16="http://schemas.microsoft.com/office/drawing/2014/main" id="{43A228B3-D4D2-43A2-A2FC-7388B3E7A293}"/>
              </a:ext>
            </a:extLst>
          </p:cNvPr>
          <p:cNvSpPr>
            <a:spLocks noGrp="1"/>
          </p:cNvSpPr>
          <p:nvPr>
            <p:ph type="body" sz="quarter" idx="10"/>
          </p:nvPr>
        </p:nvSpPr>
        <p:spPr>
          <a:xfrm>
            <a:off x="945394" y="4737520"/>
            <a:ext cx="7768941" cy="1483665"/>
          </a:xfrm>
        </p:spPr>
        <p:txBody>
          <a:bodyPr/>
          <a:lstStyle/>
          <a:p>
            <a:pPr marL="285750" indent="-285750">
              <a:lnSpc>
                <a:spcPct val="100000"/>
              </a:lnSpc>
              <a:buFont typeface="Arial" panose="020B0604020202020204" pitchFamily="34" charset="0"/>
              <a:buChar char="•"/>
            </a:pPr>
            <a:r>
              <a:rPr lang="en-US" sz="1800" dirty="0">
                <a:solidFill>
                  <a:schemeClr val="bg2"/>
                </a:solidFill>
              </a:rPr>
              <a:t>Because VPATs are filled out by the vendor about their own product, it can be a little bit like having a fox watching a hen house.</a:t>
            </a:r>
          </a:p>
          <a:p>
            <a:pPr marL="285750" indent="-285750">
              <a:lnSpc>
                <a:spcPct val="100000"/>
              </a:lnSpc>
              <a:buFont typeface="Arial" panose="020B0604020202020204" pitchFamily="34" charset="0"/>
              <a:buChar char="•"/>
            </a:pPr>
            <a:r>
              <a:rPr lang="en-US" sz="1800" dirty="0">
                <a:solidFill>
                  <a:schemeClr val="bg2"/>
                </a:solidFill>
              </a:rPr>
              <a:t>If someone makes a claim that their product is WCAG 2.0 AA certified, they are not being truthful.  There is no such certification.</a:t>
            </a:r>
          </a:p>
        </p:txBody>
      </p:sp>
      <p:sp>
        <p:nvSpPr>
          <p:cNvPr id="4" name="Slide Number Placeholder 3">
            <a:extLst>
              <a:ext uri="{FF2B5EF4-FFF2-40B4-BE49-F238E27FC236}">
                <a16:creationId xmlns:a16="http://schemas.microsoft.com/office/drawing/2014/main" id="{97010DC7-D1C1-4CFE-8883-AEE721B0264B}"/>
              </a:ext>
            </a:extLst>
          </p:cNvPr>
          <p:cNvSpPr>
            <a:spLocks noGrp="1"/>
          </p:cNvSpPr>
          <p:nvPr>
            <p:ph type="sldNum" sz="quarter" idx="4"/>
          </p:nvPr>
        </p:nvSpPr>
        <p:spPr/>
        <p:txBody>
          <a:bodyPr/>
          <a:lstStyle/>
          <a:p>
            <a:fld id="{DDBE135E-2566-4748-853C-8A3B78F0FB00}" type="slidenum">
              <a:rPr lang="en-GB" smtClean="0">
                <a:solidFill>
                  <a:srgbClr val="003057"/>
                </a:solidFill>
              </a:rPr>
              <a:pPr/>
              <a:t>86</a:t>
            </a:fld>
            <a:endParaRPr lang="en-GB" dirty="0">
              <a:solidFill>
                <a:srgbClr val="003057"/>
              </a:solidFill>
            </a:endParaRPr>
          </a:p>
        </p:txBody>
      </p:sp>
      <p:pic>
        <p:nvPicPr>
          <p:cNvPr id="6" name="Picture 5" descr="A certificate stamp that says, “Certified Accessible, WCAG 2.0 AA 2017.”  The stamp is pink with white lettering and does not meet color contrast requirements." title="Certified Accessible">
            <a:extLst>
              <a:ext uri="{FF2B5EF4-FFF2-40B4-BE49-F238E27FC236}">
                <a16:creationId xmlns:a16="http://schemas.microsoft.com/office/drawing/2014/main" id="{4350944B-657D-4CCD-AB3B-C241C42F3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212" y="1666394"/>
            <a:ext cx="2349874" cy="2440753"/>
          </a:xfrm>
          <a:prstGeom prst="rect">
            <a:avLst/>
          </a:prstGeom>
        </p:spPr>
      </p:pic>
      <p:pic>
        <p:nvPicPr>
          <p:cNvPr id="8" name="Picture 7" descr="A fox is sitting in a hen’s nest with his arm around a hen.  The hen looks very worried and the fox has an evil grin on his face.  Other hens are looking at the fox in disgust.&#10;" title="Fox Watching the Hen House">
            <a:extLst>
              <a:ext uri="{FF2B5EF4-FFF2-40B4-BE49-F238E27FC236}">
                <a16:creationId xmlns:a16="http://schemas.microsoft.com/office/drawing/2014/main" id="{7009A364-50F8-4438-B18C-743702CC4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02" y="1127542"/>
            <a:ext cx="3477110" cy="3477110"/>
          </a:xfrm>
          <a:prstGeom prst="rect">
            <a:avLst/>
          </a:prstGeom>
        </p:spPr>
      </p:pic>
    </p:spTree>
    <p:extLst>
      <p:ext uri="{BB962C8B-B14F-4D97-AF65-F5344CB8AC3E}">
        <p14:creationId xmlns:p14="http://schemas.microsoft.com/office/powerpoint/2010/main" val="3759334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3847BEE-F5FE-4590-89BB-BB2DFD134782}"/>
              </a:ext>
            </a:extLst>
          </p:cNvPr>
          <p:cNvSpPr>
            <a:spLocks noGrp="1"/>
          </p:cNvSpPr>
          <p:nvPr>
            <p:ph type="title"/>
          </p:nvPr>
        </p:nvSpPr>
        <p:spPr>
          <a:xfrm>
            <a:off x="179637" y="418050"/>
            <a:ext cx="3681163" cy="1144958"/>
          </a:xfrm>
        </p:spPr>
        <p:txBody>
          <a:bodyPr/>
          <a:lstStyle/>
          <a:p>
            <a:r>
              <a:rPr lang="en-US" dirty="0">
                <a:latin typeface="+mn-lt"/>
              </a:rPr>
              <a:t>Sample 3</a:t>
            </a:r>
            <a:r>
              <a:rPr lang="en-US" baseline="30000" dirty="0">
                <a:latin typeface="+mn-lt"/>
              </a:rPr>
              <a:t>rd</a:t>
            </a:r>
            <a:r>
              <a:rPr lang="en-US" dirty="0">
                <a:latin typeface="+mn-lt"/>
              </a:rPr>
              <a:t>-Party Validation</a:t>
            </a:r>
          </a:p>
        </p:txBody>
      </p:sp>
      <p:sp>
        <p:nvSpPr>
          <p:cNvPr id="19" name="Content Placeholder 18">
            <a:extLst>
              <a:ext uri="{FF2B5EF4-FFF2-40B4-BE49-F238E27FC236}">
                <a16:creationId xmlns:a16="http://schemas.microsoft.com/office/drawing/2014/main" id="{663BEB8F-ADFA-4BFD-99F7-60373DBA8C7D}"/>
              </a:ext>
            </a:extLst>
          </p:cNvPr>
          <p:cNvSpPr>
            <a:spLocks noGrp="1"/>
          </p:cNvSpPr>
          <p:nvPr>
            <p:ph idx="1"/>
          </p:nvPr>
        </p:nvSpPr>
        <p:spPr>
          <a:xfrm>
            <a:off x="179638" y="1563008"/>
            <a:ext cx="4229076" cy="5294992"/>
          </a:xfrm>
          <a:solidFill>
            <a:srgbClr val="D4EAE4"/>
          </a:solidFill>
        </p:spPr>
        <p:txBody>
          <a:bodyPr/>
          <a:lstStyle/>
          <a:p>
            <a:pPr marL="285750" indent="-285750">
              <a:lnSpc>
                <a:spcPct val="100000"/>
              </a:lnSpc>
              <a:buClr>
                <a:schemeClr val="bg2"/>
              </a:buClr>
              <a:buFont typeface="Arial" panose="020B0604020202020204" pitchFamily="34" charset="0"/>
              <a:buChar char="•"/>
            </a:pPr>
            <a:r>
              <a:rPr lang="en-US" sz="2000" b="1" dirty="0"/>
              <a:t>Cal State:</a:t>
            </a:r>
          </a:p>
          <a:p>
            <a:pPr marL="293688">
              <a:lnSpc>
                <a:spcPct val="100000"/>
              </a:lnSpc>
              <a:buClr>
                <a:schemeClr val="bg2"/>
              </a:buClr>
            </a:pPr>
            <a:r>
              <a:rPr lang="en-US" sz="2000" dirty="0"/>
              <a:t>Proposers selected to Phase II will be required to provide, at their expense, a comprehensive third party product accessibility evaluation that verifies the claims made on the product VPAT(s) based on the product use cases, which will be provided at a later date by the CSU Evaluation Committee.</a:t>
            </a:r>
          </a:p>
          <a:p>
            <a:pPr marL="285750" indent="-285750">
              <a:lnSpc>
                <a:spcPct val="100000"/>
              </a:lnSpc>
              <a:spcBef>
                <a:spcPts val="1800"/>
              </a:spcBef>
              <a:buClr>
                <a:schemeClr val="bg2"/>
              </a:buClr>
              <a:buFont typeface="Arial" panose="020B0604020202020204" pitchFamily="34" charset="0"/>
              <a:buChar char="•"/>
            </a:pPr>
            <a:r>
              <a:rPr lang="en-US" sz="2000" dirty="0"/>
              <a:t>Cal State RFP posted at:</a:t>
            </a:r>
          </a:p>
          <a:p>
            <a:pPr marL="293688">
              <a:lnSpc>
                <a:spcPct val="100000"/>
              </a:lnSpc>
              <a:buClr>
                <a:schemeClr val="bg2"/>
              </a:buClr>
            </a:pPr>
            <a:r>
              <a:rPr lang="en-US" sz="2000" b="1" dirty="0"/>
              <a:t>http://accessibility.pearson.com/assessment/conferences/accessu2018.html</a:t>
            </a:r>
          </a:p>
          <a:p>
            <a:pPr marL="285750" indent="-285750">
              <a:lnSpc>
                <a:spcPct val="100000"/>
              </a:lnSpc>
              <a:buClr>
                <a:schemeClr val="bg2"/>
              </a:buClr>
              <a:buFont typeface="Arial" panose="020B0604020202020204" pitchFamily="34" charset="0"/>
              <a:buChar char="•"/>
            </a:pPr>
            <a:endParaRPr lang="en-US" sz="2000" dirty="0"/>
          </a:p>
          <a:p>
            <a:pPr>
              <a:lnSpc>
                <a:spcPct val="100000"/>
              </a:lnSpc>
            </a:pPr>
            <a:endParaRPr lang="en-US" sz="2000" dirty="0"/>
          </a:p>
        </p:txBody>
      </p:sp>
      <p:pic>
        <p:nvPicPr>
          <p:cNvPr id="17" name="Picture Placeholder 16">
            <a:extLst>
              <a:ext uri="{FF2B5EF4-FFF2-40B4-BE49-F238E27FC236}">
                <a16:creationId xmlns:a16="http://schemas.microsoft.com/office/drawing/2014/main" id="{2B85F0C0-DA4A-48F6-8278-FD2B1197E2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833" r="16833"/>
          <a:stretch>
            <a:fillRect/>
          </a:stretch>
        </p:blipFill>
        <p:spPr/>
      </p:pic>
    </p:spTree>
    <p:extLst>
      <p:ext uri="{BB962C8B-B14F-4D97-AF65-F5344CB8AC3E}">
        <p14:creationId xmlns:p14="http://schemas.microsoft.com/office/powerpoint/2010/main" val="1567452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E916-7AEB-4E6A-9115-0DDEF430107E}"/>
              </a:ext>
            </a:extLst>
          </p:cNvPr>
          <p:cNvSpPr>
            <a:spLocks noGrp="1"/>
          </p:cNvSpPr>
          <p:nvPr>
            <p:ph type="ctrTitle"/>
          </p:nvPr>
        </p:nvSpPr>
        <p:spPr/>
        <p:txBody>
          <a:bodyPr/>
          <a:lstStyle/>
          <a:p>
            <a:r>
              <a:rPr lang="en-US" dirty="0">
                <a:latin typeface="+mn-lt"/>
              </a:rPr>
              <a:t>Talking to Vendors</a:t>
            </a:r>
          </a:p>
        </p:txBody>
      </p:sp>
    </p:spTree>
    <p:extLst>
      <p:ext uri="{BB962C8B-B14F-4D97-AF65-F5344CB8AC3E}">
        <p14:creationId xmlns:p14="http://schemas.microsoft.com/office/powerpoint/2010/main" val="8348527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5740-1F8D-4075-AA11-A35584959115}"/>
              </a:ext>
            </a:extLst>
          </p:cNvPr>
          <p:cNvSpPr>
            <a:spLocks noGrp="1"/>
          </p:cNvSpPr>
          <p:nvPr>
            <p:ph type="title"/>
          </p:nvPr>
        </p:nvSpPr>
        <p:spPr>
          <a:xfrm>
            <a:off x="180766" y="483365"/>
            <a:ext cx="4090512" cy="5476564"/>
          </a:xfrm>
        </p:spPr>
        <p:txBody>
          <a:bodyPr/>
          <a:lstStyle/>
          <a:p>
            <a:pPr algn="ctr"/>
            <a:r>
              <a:rPr lang="en-US" dirty="0">
                <a:solidFill>
                  <a:srgbClr val="0246F7"/>
                </a:solidFill>
                <a:latin typeface="+mn-lt"/>
              </a:rPr>
              <a:t>Introducing Quizlet!</a:t>
            </a:r>
            <a:br>
              <a:rPr lang="en-US" dirty="0">
                <a:solidFill>
                  <a:srgbClr val="0246F7"/>
                </a:solidFill>
                <a:latin typeface="+mn-lt"/>
              </a:rPr>
            </a:br>
            <a:br>
              <a:rPr lang="en-US" dirty="0">
                <a:solidFill>
                  <a:srgbClr val="0246F7"/>
                </a:solidFill>
                <a:latin typeface="+mn-lt"/>
              </a:rPr>
            </a:br>
            <a:r>
              <a:rPr lang="en-US" dirty="0">
                <a:solidFill>
                  <a:srgbClr val="0246F7"/>
                </a:solidFill>
                <a:latin typeface="+mn-lt"/>
              </a:rPr>
              <a:t>A Vendor Presentation</a:t>
            </a:r>
            <a:br>
              <a:rPr lang="en-US" dirty="0">
                <a:solidFill>
                  <a:srgbClr val="0246F7"/>
                </a:solidFill>
                <a:latin typeface="+mn-lt"/>
              </a:rPr>
            </a:br>
            <a:br>
              <a:rPr lang="en-US" dirty="0">
                <a:solidFill>
                  <a:srgbClr val="0246F7"/>
                </a:solidFill>
                <a:latin typeface="+mn-lt"/>
              </a:rPr>
            </a:br>
            <a:r>
              <a:rPr lang="en-US" dirty="0">
                <a:solidFill>
                  <a:srgbClr val="0246F7"/>
                </a:solidFill>
                <a:latin typeface="+mn-lt"/>
              </a:rPr>
              <a:t>https://quizlet.com/</a:t>
            </a:r>
            <a:br>
              <a:rPr lang="en-US" dirty="0">
                <a:solidFill>
                  <a:srgbClr val="0246F7"/>
                </a:solidFill>
                <a:latin typeface="+mn-lt"/>
              </a:rPr>
            </a:br>
            <a:br>
              <a:rPr lang="en-US" dirty="0">
                <a:solidFill>
                  <a:srgbClr val="0246F7"/>
                </a:solidFill>
                <a:latin typeface="+mn-lt"/>
              </a:rPr>
            </a:br>
            <a:r>
              <a:rPr lang="en-US" dirty="0">
                <a:solidFill>
                  <a:srgbClr val="0246F7"/>
                </a:solidFill>
                <a:latin typeface="+mn-lt"/>
                <a:hlinkClick r:id="rId3"/>
              </a:rPr>
              <a:t>Quizlet for Students with Low Vision</a:t>
            </a:r>
            <a:endParaRPr lang="en-US" dirty="0">
              <a:solidFill>
                <a:srgbClr val="0246F7"/>
              </a:solidFill>
              <a:latin typeface="+mn-lt"/>
            </a:endParaRPr>
          </a:p>
        </p:txBody>
      </p:sp>
      <p:pic>
        <p:nvPicPr>
          <p:cNvPr id="7" name="Picture Placeholder 6">
            <a:extLst>
              <a:ext uri="{FF2B5EF4-FFF2-40B4-BE49-F238E27FC236}">
                <a16:creationId xmlns:a16="http://schemas.microsoft.com/office/drawing/2014/main" id="{CB9021F8-9D0B-4504-939F-3A4FAA76FB1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1245" r="11245"/>
          <a:stretch>
            <a:fillRect/>
          </a:stretch>
        </p:blipFill>
        <p:spPr/>
      </p:pic>
    </p:spTree>
    <p:extLst>
      <p:ext uri="{BB962C8B-B14F-4D97-AF65-F5344CB8AC3E}">
        <p14:creationId xmlns:p14="http://schemas.microsoft.com/office/powerpoint/2010/main" val="315460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100000"/>
              </a:lnSpc>
            </a:pPr>
            <a:r>
              <a:rPr lang="en-US" sz="3600" b="1" dirty="0">
                <a:latin typeface="Arial" panose="020B0604020202020204" pitchFamily="34" charset="0"/>
                <a:cs typeface="Arial" panose="020B0604020202020204" pitchFamily="34" charset="0"/>
              </a:rPr>
              <a:t>World Bank Disability Statistics</a:t>
            </a:r>
          </a:p>
        </p:txBody>
      </p:sp>
      <p:sp>
        <p:nvSpPr>
          <p:cNvPr id="10" name="Content Placeholder 9"/>
          <p:cNvSpPr>
            <a:spLocks noGrp="1"/>
          </p:cNvSpPr>
          <p:nvPr>
            <p:ph sz="half" idx="1"/>
          </p:nvPr>
        </p:nvSpPr>
        <p:spPr>
          <a:xfrm>
            <a:off x="4909704" y="1716091"/>
            <a:ext cx="3839441" cy="4830182"/>
          </a:xfrm>
        </p:spPr>
        <p:txBody>
          <a:bodyPr>
            <a:noAutofit/>
          </a:bodyPr>
          <a:lstStyle/>
          <a:p>
            <a:pPr marL="173285" indent="-173285" defTabSz="924184">
              <a:lnSpc>
                <a:spcPct val="100000"/>
              </a:lnSpc>
              <a:defRPr/>
            </a:pPr>
            <a:r>
              <a:rPr lang="en-US" sz="2600" dirty="0"/>
              <a:t>15% of the world’s population has some form of disability</a:t>
            </a:r>
          </a:p>
          <a:p>
            <a:pPr marL="173285" indent="-173285" defTabSz="924184">
              <a:lnSpc>
                <a:spcPct val="100000"/>
              </a:lnSpc>
              <a:defRPr/>
            </a:pPr>
            <a:r>
              <a:rPr lang="en-US" sz="2600" dirty="0"/>
              <a:t>Adverse socioeconomic outcomes:</a:t>
            </a:r>
          </a:p>
          <a:p>
            <a:pPr lvl="1" defTabSz="924184">
              <a:lnSpc>
                <a:spcPct val="100000"/>
              </a:lnSpc>
              <a:buFont typeface="Wingdings" panose="05000000000000000000" pitchFamily="2" charset="2"/>
              <a:buChar char="ü"/>
              <a:defRPr/>
            </a:pPr>
            <a:r>
              <a:rPr lang="en-US" sz="2600" dirty="0"/>
              <a:t>less education</a:t>
            </a:r>
          </a:p>
          <a:p>
            <a:pPr lvl="1" defTabSz="924184">
              <a:lnSpc>
                <a:spcPct val="100000"/>
              </a:lnSpc>
              <a:buFont typeface="Wingdings" panose="05000000000000000000" pitchFamily="2" charset="2"/>
              <a:buChar char="ü"/>
              <a:defRPr/>
            </a:pPr>
            <a:r>
              <a:rPr lang="en-US" sz="2600" dirty="0"/>
              <a:t>poorer health outcomes</a:t>
            </a:r>
          </a:p>
          <a:p>
            <a:pPr lvl="1" defTabSz="924184">
              <a:lnSpc>
                <a:spcPct val="100000"/>
              </a:lnSpc>
              <a:buFont typeface="Wingdings" panose="05000000000000000000" pitchFamily="2" charset="2"/>
              <a:buChar char="ü"/>
              <a:defRPr/>
            </a:pPr>
            <a:r>
              <a:rPr lang="en-US" sz="2600" dirty="0"/>
              <a:t>lower levels of employment</a:t>
            </a:r>
          </a:p>
          <a:p>
            <a:pPr lvl="1" defTabSz="924184">
              <a:lnSpc>
                <a:spcPct val="100000"/>
              </a:lnSpc>
              <a:buFont typeface="Wingdings" panose="05000000000000000000" pitchFamily="2" charset="2"/>
              <a:buChar char="ü"/>
              <a:defRPr/>
            </a:pPr>
            <a:r>
              <a:rPr lang="en-US" sz="2600" dirty="0"/>
              <a:t>higher poverty rates</a:t>
            </a:r>
          </a:p>
        </p:txBody>
      </p:sp>
      <p:pic>
        <p:nvPicPr>
          <p:cNvPr id="18" name="Content Placeholder 1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9032" y="1716090"/>
            <a:ext cx="4112852" cy="4087851"/>
          </a:xfrm>
        </p:spPr>
      </p:pic>
    </p:spTree>
    <p:extLst>
      <p:ext uri="{BB962C8B-B14F-4D97-AF65-F5344CB8AC3E}">
        <p14:creationId xmlns:p14="http://schemas.microsoft.com/office/powerpoint/2010/main" val="39591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8BB5-39FB-4F1E-96A0-4E5328EC9084}"/>
              </a:ext>
            </a:extLst>
          </p:cNvPr>
          <p:cNvSpPr>
            <a:spLocks noGrp="1"/>
          </p:cNvSpPr>
          <p:nvPr>
            <p:ph type="title"/>
          </p:nvPr>
        </p:nvSpPr>
        <p:spPr>
          <a:xfrm>
            <a:off x="540001" y="565009"/>
            <a:ext cx="3533776" cy="1149493"/>
          </a:xfrm>
        </p:spPr>
        <p:txBody>
          <a:bodyPr/>
          <a:lstStyle/>
          <a:p>
            <a:r>
              <a:rPr lang="en-US" dirty="0">
                <a:latin typeface="+mn-lt"/>
              </a:rPr>
              <a:t>Large Group Activity</a:t>
            </a:r>
          </a:p>
        </p:txBody>
      </p:sp>
      <p:sp>
        <p:nvSpPr>
          <p:cNvPr id="3" name="Content Placeholder 2">
            <a:extLst>
              <a:ext uri="{FF2B5EF4-FFF2-40B4-BE49-F238E27FC236}">
                <a16:creationId xmlns:a16="http://schemas.microsoft.com/office/drawing/2014/main" id="{462B531C-8B22-4B50-B693-DA6A90A2ED53}"/>
              </a:ext>
            </a:extLst>
          </p:cNvPr>
          <p:cNvSpPr>
            <a:spLocks noGrp="1"/>
          </p:cNvSpPr>
          <p:nvPr>
            <p:ph idx="1"/>
          </p:nvPr>
        </p:nvSpPr>
        <p:spPr>
          <a:xfrm>
            <a:off x="540000" y="2332721"/>
            <a:ext cx="3533776" cy="2255606"/>
          </a:xfrm>
        </p:spPr>
        <p:txBody>
          <a:bodyPr/>
          <a:lstStyle/>
          <a:p>
            <a:pPr>
              <a:lnSpc>
                <a:spcPct val="100000"/>
              </a:lnSpc>
              <a:spcBef>
                <a:spcPts val="1800"/>
              </a:spcBef>
              <a:buClr>
                <a:schemeClr val="bg1"/>
              </a:buClr>
            </a:pPr>
            <a:r>
              <a:rPr lang="en-US" sz="2400" b="1" dirty="0"/>
              <a:t>Discuss:</a:t>
            </a:r>
          </a:p>
          <a:p>
            <a:pPr marL="285750" indent="-285750">
              <a:lnSpc>
                <a:spcPct val="100000"/>
              </a:lnSpc>
              <a:buClr>
                <a:schemeClr val="bg1"/>
              </a:buClr>
              <a:buFont typeface="Arial" panose="020B0604020202020204" pitchFamily="34" charset="0"/>
              <a:buChar char="•"/>
            </a:pPr>
            <a:r>
              <a:rPr lang="en-US" sz="1800" dirty="0"/>
              <a:t>What did you learn about the accessibility of the product?</a:t>
            </a:r>
          </a:p>
          <a:p>
            <a:pPr marL="285750" indent="-285750">
              <a:lnSpc>
                <a:spcPct val="100000"/>
              </a:lnSpc>
              <a:spcBef>
                <a:spcPts val="1800"/>
              </a:spcBef>
              <a:buClr>
                <a:schemeClr val="bg1"/>
              </a:buClr>
              <a:buFont typeface="Arial" panose="020B0604020202020204" pitchFamily="34" charset="0"/>
              <a:buChar char="•"/>
            </a:pPr>
            <a:r>
              <a:rPr lang="en-US" sz="1800" dirty="0"/>
              <a:t>What can you do to determine if the accessibility claims are accurate?</a:t>
            </a:r>
          </a:p>
        </p:txBody>
      </p:sp>
      <p:pic>
        <p:nvPicPr>
          <p:cNvPr id="6" name="Picture Placeholder 5">
            <a:extLst>
              <a:ext uri="{FF2B5EF4-FFF2-40B4-BE49-F238E27FC236}">
                <a16:creationId xmlns:a16="http://schemas.microsoft.com/office/drawing/2014/main" id="{FF58AA14-6E3D-446A-81F6-9D15714D023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57" r="2957"/>
          <a:stretch>
            <a:fillRect/>
          </a:stretch>
        </p:blipFill>
        <p:spPr/>
      </p:pic>
    </p:spTree>
    <p:extLst>
      <p:ext uri="{BB962C8B-B14F-4D97-AF65-F5344CB8AC3E}">
        <p14:creationId xmlns:p14="http://schemas.microsoft.com/office/powerpoint/2010/main" val="523578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1343-DDE3-402D-B35D-30AB9C653E52}"/>
              </a:ext>
            </a:extLst>
          </p:cNvPr>
          <p:cNvSpPr>
            <a:spLocks noGrp="1"/>
          </p:cNvSpPr>
          <p:nvPr>
            <p:ph type="title"/>
          </p:nvPr>
        </p:nvSpPr>
        <p:spPr/>
        <p:txBody>
          <a:bodyPr/>
          <a:lstStyle/>
          <a:p>
            <a:r>
              <a:rPr lang="en-US" dirty="0">
                <a:latin typeface="+mn-lt"/>
              </a:rPr>
              <a:t>What do the AT experts say?</a:t>
            </a:r>
          </a:p>
        </p:txBody>
      </p:sp>
      <p:sp>
        <p:nvSpPr>
          <p:cNvPr id="3" name="Content Placeholder 2">
            <a:extLst>
              <a:ext uri="{FF2B5EF4-FFF2-40B4-BE49-F238E27FC236}">
                <a16:creationId xmlns:a16="http://schemas.microsoft.com/office/drawing/2014/main" id="{E33DDCBE-C9C4-4123-837B-6EF7146C511D}"/>
              </a:ext>
            </a:extLst>
          </p:cNvPr>
          <p:cNvSpPr>
            <a:spLocks noGrp="1"/>
          </p:cNvSpPr>
          <p:nvPr>
            <p:ph idx="1"/>
          </p:nvPr>
        </p:nvSpPr>
        <p:spPr>
          <a:xfrm>
            <a:off x="552450" y="2396219"/>
            <a:ext cx="3533776" cy="1604283"/>
          </a:xfrm>
        </p:spPr>
        <p:txBody>
          <a:bodyPr/>
          <a:lstStyle/>
          <a:p>
            <a:pPr marL="342900" indent="-342900">
              <a:lnSpc>
                <a:spcPct val="100000"/>
              </a:lnSpc>
              <a:buClr>
                <a:schemeClr val="bg1"/>
              </a:buClr>
              <a:buFont typeface="Arial" panose="020B0604020202020204" pitchFamily="34" charset="0"/>
              <a:buChar char="•"/>
            </a:pPr>
            <a:r>
              <a:rPr lang="en-US" sz="2400" dirty="0"/>
              <a:t>Quizlet in Windows</a:t>
            </a:r>
          </a:p>
          <a:p>
            <a:pPr marL="342900" indent="-342900">
              <a:lnSpc>
                <a:spcPct val="100000"/>
              </a:lnSpc>
              <a:spcBef>
                <a:spcPts val="3600"/>
              </a:spcBef>
              <a:buClr>
                <a:schemeClr val="bg1"/>
              </a:buClr>
              <a:buFont typeface="Arial" panose="020B0604020202020204" pitchFamily="34" charset="0"/>
              <a:buChar char="•"/>
            </a:pPr>
            <a:r>
              <a:rPr lang="en-US" sz="2400" dirty="0"/>
              <a:t>Quizlet on Mobile</a:t>
            </a:r>
          </a:p>
        </p:txBody>
      </p:sp>
      <p:pic>
        <p:nvPicPr>
          <p:cNvPr id="14" name="Picture Placeholder 13">
            <a:extLst>
              <a:ext uri="{FF2B5EF4-FFF2-40B4-BE49-F238E27FC236}">
                <a16:creationId xmlns:a16="http://schemas.microsoft.com/office/drawing/2014/main" id="{EC1EF8C3-0556-4A95-A9BE-ACB567BD14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497" r="12497"/>
          <a:stretch>
            <a:fillRect/>
          </a:stretch>
        </p:blipFill>
        <p:spPr/>
      </p:pic>
    </p:spTree>
    <p:extLst>
      <p:ext uri="{BB962C8B-B14F-4D97-AF65-F5344CB8AC3E}">
        <p14:creationId xmlns:p14="http://schemas.microsoft.com/office/powerpoint/2010/main" val="30236028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Know</a:t>
            </a:r>
            <a:r>
              <a:rPr lang="en-US" baseline="0" dirty="0">
                <a:solidFill>
                  <a:schemeClr val="bg1"/>
                </a:solidFill>
              </a:rPr>
              <a:t> What Questions to Ask</a:t>
            </a:r>
            <a:endParaRPr lang="en-US" dirty="0">
              <a:solidFill>
                <a:schemeClr val="bg1"/>
              </a:solidFill>
            </a:endParaRPr>
          </a:p>
        </p:txBody>
      </p:sp>
      <p:sp>
        <p:nvSpPr>
          <p:cNvPr id="6" name="Content Placeholder 5"/>
          <p:cNvSpPr>
            <a:spLocks noGrp="1"/>
          </p:cNvSpPr>
          <p:nvPr>
            <p:ph sz="half" idx="1"/>
          </p:nvPr>
        </p:nvSpPr>
        <p:spPr/>
        <p:txBody>
          <a:bodyPr/>
          <a:lstStyle/>
          <a:p>
            <a:r>
              <a:rPr lang="en-US" sz="800" b="1" u="sng" dirty="0">
                <a:solidFill>
                  <a:schemeClr val="bg1"/>
                </a:solidFill>
              </a:rPr>
              <a:t>Scenario One</a:t>
            </a:r>
            <a:r>
              <a:rPr lang="en-US" sz="800" dirty="0">
                <a:solidFill>
                  <a:schemeClr val="bg1"/>
                </a:solidFill>
              </a:rPr>
              <a:t>:</a:t>
            </a:r>
          </a:p>
          <a:p>
            <a:pPr marL="228600" indent="-228600">
              <a:buFont typeface="+mj-lt"/>
              <a:buAutoNum type="arabicPeriod"/>
            </a:pPr>
            <a:r>
              <a:rPr lang="en-US" sz="800" dirty="0">
                <a:solidFill>
                  <a:schemeClr val="bg1"/>
                </a:solidFill>
              </a:rPr>
              <a:t> Is your product accessible?</a:t>
            </a:r>
          </a:p>
          <a:p>
            <a:pPr marL="228600" indent="-228600">
              <a:buFont typeface="+mj-lt"/>
              <a:buAutoNum type="arabicPeriod"/>
            </a:pPr>
            <a:r>
              <a:rPr lang="en-US" sz="800" dirty="0">
                <a:solidFill>
                  <a:schemeClr val="bg1"/>
                </a:solidFill>
              </a:rPr>
              <a:t> If yes, ask “Can I use it without a mouse or a touch interface (Keyboard Only)?”</a:t>
            </a:r>
          </a:p>
          <a:p>
            <a:pPr marL="228600" indent="-228600">
              <a:buFont typeface="+mj-lt"/>
              <a:buAutoNum type="arabicPeriod"/>
            </a:pPr>
            <a:r>
              <a:rPr lang="en-US" sz="800" dirty="0">
                <a:solidFill>
                  <a:schemeClr val="bg1"/>
                </a:solidFill>
              </a:rPr>
              <a:t> If yes, ask “Can I use it with assistive technology?</a:t>
            </a:r>
          </a:p>
          <a:p>
            <a:pPr marL="228600" indent="-228600">
              <a:buFont typeface="+mj-lt"/>
              <a:buAutoNum type="arabicPeriod"/>
            </a:pPr>
            <a:r>
              <a:rPr lang="en-US" sz="800" dirty="0">
                <a:solidFill>
                  <a:schemeClr val="bg1"/>
                </a:solidFill>
              </a:rPr>
              <a:t> If yes, tell the vendor you’re interested in learning more and ask the vendor to:</a:t>
            </a:r>
          </a:p>
          <a:p>
            <a:pPr marL="171450" lvl="0" indent="-171450">
              <a:buFont typeface="Arial" panose="020B0604020202020204" pitchFamily="34" charset="0"/>
              <a:buChar char="•"/>
            </a:pPr>
            <a:r>
              <a:rPr lang="en-US" sz="800" dirty="0">
                <a:solidFill>
                  <a:schemeClr val="bg1"/>
                </a:solidFill>
              </a:rPr>
              <a:t>Show you how to access the product from your computer so that you can check it for accessibility</a:t>
            </a:r>
          </a:p>
          <a:p>
            <a:pPr marL="171450" lvl="0" indent="-171450">
              <a:buFont typeface="Arial" panose="020B0604020202020204" pitchFamily="34" charset="0"/>
              <a:buChar char="•"/>
            </a:pPr>
            <a:r>
              <a:rPr lang="en-US" sz="800" dirty="0">
                <a:solidFill>
                  <a:schemeClr val="bg1"/>
                </a:solidFill>
              </a:rPr>
              <a:t>Give you the name and contact information for the person in their company who can talk to you about the accessibility of their product</a:t>
            </a:r>
          </a:p>
          <a:p>
            <a:pPr marL="171450" lvl="0" indent="-171450">
              <a:buFont typeface="Arial" panose="020B0604020202020204" pitchFamily="34" charset="0"/>
              <a:buChar char="•"/>
            </a:pPr>
            <a:r>
              <a:rPr lang="en-US" sz="800" dirty="0">
                <a:solidFill>
                  <a:schemeClr val="bg1"/>
                </a:solidFill>
              </a:rPr>
              <a:t>Set up a time when the vendor can demo the accessibility of their product to specialists and teachers in your district.</a:t>
            </a:r>
          </a:p>
          <a:p>
            <a:r>
              <a:rPr lang="en-US" sz="800" b="1" u="sng" dirty="0">
                <a:solidFill>
                  <a:schemeClr val="bg1"/>
                </a:solidFill>
              </a:rPr>
              <a:t>Scenario Two</a:t>
            </a:r>
            <a:r>
              <a:rPr lang="en-US" sz="800" dirty="0">
                <a:solidFill>
                  <a:schemeClr val="bg1"/>
                </a:solidFill>
              </a:rPr>
              <a:t>:</a:t>
            </a:r>
          </a:p>
          <a:p>
            <a:pPr marL="228600" indent="-228600">
              <a:buFont typeface="+mj-lt"/>
              <a:buAutoNum type="arabicPeriod"/>
            </a:pPr>
            <a:r>
              <a:rPr lang="en-US" sz="800" dirty="0">
                <a:solidFill>
                  <a:schemeClr val="bg1"/>
                </a:solidFill>
              </a:rPr>
              <a:t> Is your product accessible?</a:t>
            </a:r>
          </a:p>
          <a:p>
            <a:pPr marL="228600" indent="-228600">
              <a:buFont typeface="+mj-lt"/>
              <a:buAutoNum type="arabicPeriod"/>
            </a:pPr>
            <a:r>
              <a:rPr lang="en-US" sz="800" dirty="0">
                <a:solidFill>
                  <a:schemeClr val="bg1"/>
                </a:solidFill>
              </a:rPr>
              <a:t> If yes, ask “Can I use it without a mouse or a touch interface (Keyboard Only)?”</a:t>
            </a:r>
          </a:p>
          <a:p>
            <a:pPr marL="228600" indent="-228600">
              <a:buFont typeface="+mj-lt"/>
              <a:buAutoNum type="arabicPeriod"/>
            </a:pPr>
            <a:r>
              <a:rPr lang="en-US" sz="800" dirty="0">
                <a:solidFill>
                  <a:schemeClr val="bg1"/>
                </a:solidFill>
              </a:rPr>
              <a:t> If no, say, “Accessibility means more than just being made available and products that cannot be fully operated from a keyboard are not accessible.”</a:t>
            </a:r>
          </a:p>
        </p:txBody>
      </p:sp>
      <p:sp>
        <p:nvSpPr>
          <p:cNvPr id="7" name="Content Placeholder 6"/>
          <p:cNvSpPr>
            <a:spLocks noGrp="1"/>
          </p:cNvSpPr>
          <p:nvPr>
            <p:ph sz="half" idx="2"/>
          </p:nvPr>
        </p:nvSpPr>
        <p:spPr/>
        <p:txBody>
          <a:bodyPr/>
          <a:lstStyle/>
          <a:p>
            <a:r>
              <a:rPr lang="en-US" sz="800" b="1" u="sng" dirty="0">
                <a:solidFill>
                  <a:schemeClr val="bg1"/>
                </a:solidFill>
              </a:rPr>
              <a:t>Scenario Three</a:t>
            </a:r>
            <a:r>
              <a:rPr lang="en-US" sz="800" dirty="0">
                <a:solidFill>
                  <a:schemeClr val="bg1"/>
                </a:solidFill>
              </a:rPr>
              <a:t>:</a:t>
            </a:r>
          </a:p>
          <a:p>
            <a:pPr marL="228600" indent="-228600">
              <a:buFont typeface="+mj-lt"/>
              <a:buAutoNum type="arabicPeriod"/>
            </a:pPr>
            <a:r>
              <a:rPr lang="en-US" sz="800" dirty="0">
                <a:solidFill>
                  <a:schemeClr val="bg1"/>
                </a:solidFill>
              </a:rPr>
              <a:t> Is your product accessible?</a:t>
            </a:r>
          </a:p>
          <a:p>
            <a:pPr marL="228600" indent="-228600">
              <a:buFont typeface="+mj-lt"/>
              <a:buAutoNum type="arabicPeriod"/>
            </a:pPr>
            <a:r>
              <a:rPr lang="en-US" sz="800" dirty="0">
                <a:solidFill>
                  <a:schemeClr val="bg1"/>
                </a:solidFill>
              </a:rPr>
              <a:t> If yes, ask “Can I use it without a mouse or a touch interface (Keyboard Only)?”</a:t>
            </a:r>
          </a:p>
          <a:p>
            <a:pPr marL="228600" indent="-228600">
              <a:buFont typeface="+mj-lt"/>
              <a:buAutoNum type="arabicPeriod"/>
            </a:pPr>
            <a:r>
              <a:rPr lang="en-US" sz="800" dirty="0">
                <a:solidFill>
                  <a:schemeClr val="bg1"/>
                </a:solidFill>
              </a:rPr>
              <a:t> If yes, ask “Can I use it with assistive technology?</a:t>
            </a:r>
          </a:p>
          <a:p>
            <a:pPr marL="228600" indent="-228600">
              <a:buFont typeface="+mj-lt"/>
              <a:buAutoNum type="arabicPeriod"/>
            </a:pPr>
            <a:r>
              <a:rPr lang="en-US" sz="800" dirty="0">
                <a:solidFill>
                  <a:schemeClr val="bg1"/>
                </a:solidFill>
              </a:rPr>
              <a:t> If no, say, “Products must be compatible with assistive technology.”</a:t>
            </a:r>
          </a:p>
          <a:p>
            <a:r>
              <a:rPr lang="en-US" sz="800" b="1" u="sng" dirty="0">
                <a:solidFill>
                  <a:schemeClr val="bg1"/>
                </a:solidFill>
              </a:rPr>
              <a:t>Scenario Four</a:t>
            </a:r>
            <a:r>
              <a:rPr lang="en-US" sz="800" dirty="0">
                <a:solidFill>
                  <a:schemeClr val="bg1"/>
                </a:solidFill>
              </a:rPr>
              <a:t>:</a:t>
            </a:r>
          </a:p>
          <a:p>
            <a:pPr marL="228600" indent="-228600">
              <a:buFont typeface="+mj-lt"/>
              <a:buAutoNum type="arabicPeriod"/>
            </a:pPr>
            <a:r>
              <a:rPr lang="en-US" sz="800" dirty="0">
                <a:solidFill>
                  <a:schemeClr val="bg1"/>
                </a:solidFill>
              </a:rPr>
              <a:t>  Is your product accessible?</a:t>
            </a:r>
          </a:p>
          <a:p>
            <a:pPr marL="228600" indent="-228600">
              <a:buFont typeface="+mj-lt"/>
              <a:buAutoNum type="arabicPeriod"/>
            </a:pPr>
            <a:r>
              <a:rPr lang="en-US" sz="800" dirty="0">
                <a:solidFill>
                  <a:schemeClr val="bg1"/>
                </a:solidFill>
              </a:rPr>
              <a:t>  If no, say, “Do you have plans to make it accessible?”</a:t>
            </a:r>
          </a:p>
          <a:p>
            <a:pPr marL="228600" indent="-228600">
              <a:buFont typeface="+mj-lt"/>
              <a:buAutoNum type="arabicPeriod"/>
            </a:pPr>
            <a:r>
              <a:rPr lang="en-US" sz="800" dirty="0">
                <a:solidFill>
                  <a:schemeClr val="bg1"/>
                </a:solidFill>
              </a:rPr>
              <a:t>  If no, say, “Accessibility is the law and our district will not spend state or federal money on products that are not accessible.”</a:t>
            </a:r>
          </a:p>
          <a:p>
            <a:pPr marL="228600" indent="-228600">
              <a:buFont typeface="+mj-lt"/>
              <a:buAutoNum type="arabicPeriod"/>
            </a:pPr>
            <a:r>
              <a:rPr lang="en-US" sz="800" dirty="0">
                <a:solidFill>
                  <a:schemeClr val="bg1"/>
                </a:solidFill>
              </a:rPr>
              <a:t>  If yes, say, “Will you show us an official road map of your accessibility plans?”</a:t>
            </a:r>
          </a:p>
          <a:p>
            <a:pPr marL="228600" indent="-228600">
              <a:buFont typeface="+mj-lt"/>
              <a:buAutoNum type="arabicPeriod"/>
            </a:pPr>
            <a:r>
              <a:rPr lang="en-US" sz="800" dirty="0">
                <a:solidFill>
                  <a:schemeClr val="bg1"/>
                </a:solidFill>
              </a:rPr>
              <a:t>  If no, say, “Transparency is important to our pursuit of accessibility in our district and if you’re not willing to show us your plans to become accessible, then we are probably not going to work well together.”</a:t>
            </a:r>
          </a:p>
          <a:p>
            <a:pPr marL="228600" indent="-228600">
              <a:buFont typeface="+mj-lt"/>
              <a:buAutoNum type="arabicPeriod"/>
            </a:pPr>
            <a:r>
              <a:rPr lang="en-US" sz="800" dirty="0">
                <a:solidFill>
                  <a:schemeClr val="bg1"/>
                </a:solidFill>
              </a:rPr>
              <a:t>  If yes, tell the vendor you’re interested in learning more and ask the vendor to:</a:t>
            </a:r>
          </a:p>
          <a:p>
            <a:pPr marL="171450" lvl="0" indent="-171450">
              <a:buFont typeface="Arial" panose="020B0604020202020204" pitchFamily="34" charset="0"/>
              <a:buChar char="•"/>
            </a:pPr>
            <a:r>
              <a:rPr lang="en-US" sz="800" dirty="0">
                <a:solidFill>
                  <a:schemeClr val="bg1"/>
                </a:solidFill>
              </a:rPr>
              <a:t>Show you how to access the product from your computer so that you can check it for accessibility</a:t>
            </a:r>
          </a:p>
          <a:p>
            <a:pPr marL="171450" lvl="0" indent="-171450">
              <a:buFont typeface="Arial" panose="020B0604020202020204" pitchFamily="34" charset="0"/>
              <a:buChar char="•"/>
            </a:pPr>
            <a:r>
              <a:rPr lang="en-US" sz="800" dirty="0">
                <a:solidFill>
                  <a:schemeClr val="bg1"/>
                </a:solidFill>
              </a:rPr>
              <a:t>Give you the name and contact information for the person in their company who can talk to you about the accessibility of their product</a:t>
            </a:r>
          </a:p>
          <a:p>
            <a:pPr marL="171450" lvl="0" indent="-171450">
              <a:buFont typeface="Arial" panose="020B0604020202020204" pitchFamily="34" charset="0"/>
              <a:buChar char="•"/>
            </a:pPr>
            <a:r>
              <a:rPr lang="en-US" sz="800" dirty="0">
                <a:solidFill>
                  <a:schemeClr val="bg1"/>
                </a:solidFill>
              </a:rPr>
              <a:t>Set up a time when the vendor can demo the accessibility of their product to specialists and teachers in your district.</a:t>
            </a:r>
          </a:p>
        </p:txBody>
      </p:sp>
      <p:sp>
        <p:nvSpPr>
          <p:cNvPr id="14" name="Slide Number Placeholder 1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92</a:t>
            </a:fld>
            <a:r>
              <a:rPr kumimoji="0" lang="en-GB" altLang="en-US" sz="800" b="1" i="0" u="none" strike="noStrike" kern="1200" cap="none" spc="0" normalizeH="0" baseline="0" noProof="0">
                <a:ln>
                  <a:noFill/>
                </a:ln>
                <a:solidFill>
                  <a:srgbClr val="003057"/>
                </a:solidFill>
                <a:effectLst/>
                <a:uLnTx/>
                <a:uFillTx/>
                <a:latin typeface="Arial"/>
              </a:rPr>
              <a:t> </a:t>
            </a:r>
          </a:p>
        </p:txBody>
      </p:sp>
      <p:pic>
        <p:nvPicPr>
          <p:cNvPr id="9" name="Picture 8" descr="Flowchart of questions to ask vendors. Text of the flowchart is embedded in the slide." title="Vendor Question Flowch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1" y="154844"/>
            <a:ext cx="8731624" cy="65678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95" y="6262915"/>
            <a:ext cx="1495634" cy="543001"/>
          </a:xfrm>
          <a:prstGeom prst="rect">
            <a:avLst/>
          </a:prstGeom>
        </p:spPr>
      </p:pic>
    </p:spTree>
    <p:extLst>
      <p:ext uri="{BB962C8B-B14F-4D97-AF65-F5344CB8AC3E}">
        <p14:creationId xmlns:p14="http://schemas.microsoft.com/office/powerpoint/2010/main" val="3540206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49E7C9-A508-4303-BA6E-5B8405F6B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607" y="371409"/>
            <a:ext cx="4376788" cy="2920511"/>
          </a:xfrm>
          <a:prstGeom prst="rect">
            <a:avLst/>
          </a:prstGeom>
        </p:spPr>
      </p:pic>
      <p:sp>
        <p:nvSpPr>
          <p:cNvPr id="2" name="Title 1">
            <a:extLst>
              <a:ext uri="{FF2B5EF4-FFF2-40B4-BE49-F238E27FC236}">
                <a16:creationId xmlns:a16="http://schemas.microsoft.com/office/drawing/2014/main" id="{62573F4F-F449-4A1A-ACAD-C3A636DA87AA}"/>
              </a:ext>
            </a:extLst>
          </p:cNvPr>
          <p:cNvSpPr>
            <a:spLocks noGrp="1"/>
          </p:cNvSpPr>
          <p:nvPr>
            <p:ph type="title"/>
          </p:nvPr>
        </p:nvSpPr>
        <p:spPr>
          <a:xfrm>
            <a:off x="394383" y="646195"/>
            <a:ext cx="5081587" cy="1115925"/>
          </a:xfrm>
        </p:spPr>
        <p:txBody>
          <a:bodyPr/>
          <a:lstStyle/>
          <a:p>
            <a:r>
              <a:rPr lang="en-US" dirty="0">
                <a:latin typeface="+mn-lt"/>
              </a:rPr>
              <a:t>Free Guidance &amp; Tools!</a:t>
            </a:r>
          </a:p>
        </p:txBody>
      </p:sp>
      <p:sp>
        <p:nvSpPr>
          <p:cNvPr id="4" name="Content Placeholder 3">
            <a:extLst>
              <a:ext uri="{FF2B5EF4-FFF2-40B4-BE49-F238E27FC236}">
                <a16:creationId xmlns:a16="http://schemas.microsoft.com/office/drawing/2014/main" id="{1E67E0B1-465C-4701-943C-67AF81C7EB88}"/>
              </a:ext>
            </a:extLst>
          </p:cNvPr>
          <p:cNvSpPr>
            <a:spLocks noGrp="1"/>
          </p:cNvSpPr>
          <p:nvPr>
            <p:ph type="body" sz="quarter" idx="10"/>
          </p:nvPr>
        </p:nvSpPr>
        <p:spPr>
          <a:xfrm>
            <a:off x="265336" y="1566241"/>
            <a:ext cx="6984549" cy="4622288"/>
          </a:xfrm>
        </p:spPr>
        <p:txBody>
          <a:bodyPr/>
          <a:lstStyle/>
          <a:p>
            <a:pPr marL="342900" indent="-342900" fontAlgn="base">
              <a:lnSpc>
                <a:spcPct val="100000"/>
              </a:lnSpc>
              <a:spcBef>
                <a:spcPts val="0"/>
              </a:spcBef>
              <a:buFont typeface="Arial" panose="020B0604020202020204" pitchFamily="34" charset="0"/>
              <a:buChar char="•"/>
            </a:pPr>
            <a:r>
              <a:rPr lang="en-US" sz="2000" b="0" dirty="0">
                <a:solidFill>
                  <a:schemeClr val="bg2"/>
                </a:solidFill>
              </a:rPr>
              <a:t>Start with WAI</a:t>
            </a:r>
          </a:p>
          <a:p>
            <a:pPr marL="457200" indent="-114300" fontAlgn="base">
              <a:lnSpc>
                <a:spcPct val="100000"/>
              </a:lnSpc>
              <a:spcBef>
                <a:spcPts val="0"/>
              </a:spcBef>
              <a:buNone/>
            </a:pPr>
            <a:r>
              <a:rPr lang="en-US" sz="2000" b="0" u="sng" dirty="0">
                <a:solidFill>
                  <a:schemeClr val="bg2"/>
                </a:solidFill>
                <a:hlinkClick r:id="rId3"/>
              </a:rPr>
              <a:t>Newly redesigned WAI website</a:t>
            </a:r>
            <a:endParaRPr lang="en-US" sz="2000" b="0" dirty="0">
              <a:solidFill>
                <a:schemeClr val="bg2"/>
              </a:solidFill>
            </a:endParaRPr>
          </a:p>
          <a:p>
            <a:pPr marL="342900" indent="-342900" fontAlgn="base">
              <a:lnSpc>
                <a:spcPct val="100000"/>
              </a:lnSpc>
              <a:spcBef>
                <a:spcPts val="1200"/>
              </a:spcBef>
              <a:buFont typeface="Arial" panose="020B0604020202020204" pitchFamily="34" charset="0"/>
              <a:buChar char="•"/>
            </a:pPr>
            <a:r>
              <a:rPr lang="en-US" sz="2000" b="0" dirty="0">
                <a:solidFill>
                  <a:schemeClr val="bg2"/>
                </a:solidFill>
              </a:rPr>
              <a:t>What is accessibility?</a:t>
            </a:r>
          </a:p>
          <a:p>
            <a:pPr marL="342900" indent="0" fontAlgn="base">
              <a:lnSpc>
                <a:spcPct val="100000"/>
              </a:lnSpc>
              <a:spcBef>
                <a:spcPts val="0"/>
              </a:spcBef>
              <a:buNone/>
            </a:pPr>
            <a:r>
              <a:rPr lang="en-US" sz="2000" b="0" u="sng" dirty="0">
                <a:solidFill>
                  <a:schemeClr val="bg2"/>
                </a:solidFill>
                <a:hlinkClick r:id="rId4"/>
              </a:rPr>
              <a:t>Talking points from W3C</a:t>
            </a:r>
            <a:endParaRPr lang="en-US" sz="2000" b="0" dirty="0">
              <a:solidFill>
                <a:schemeClr val="bg2"/>
              </a:solidFill>
            </a:endParaRPr>
          </a:p>
          <a:p>
            <a:pPr marL="342900" indent="-342900" fontAlgn="base">
              <a:lnSpc>
                <a:spcPct val="100000"/>
              </a:lnSpc>
              <a:spcBef>
                <a:spcPts val="1200"/>
              </a:spcBef>
              <a:buFont typeface="Arial" panose="020B0604020202020204" pitchFamily="34" charset="0"/>
              <a:buChar char="•"/>
            </a:pPr>
            <a:r>
              <a:rPr lang="en-US" sz="2000" b="0" dirty="0">
                <a:solidFill>
                  <a:schemeClr val="bg2"/>
                </a:solidFill>
              </a:rPr>
              <a:t>What is your role?</a:t>
            </a:r>
          </a:p>
          <a:p>
            <a:pPr marL="800100" indent="-342900" fontAlgn="base">
              <a:lnSpc>
                <a:spcPct val="100000"/>
              </a:lnSpc>
              <a:spcBef>
                <a:spcPts val="0"/>
              </a:spcBef>
              <a:buFont typeface="Arial" panose="020B0604020202020204" pitchFamily="34" charset="0"/>
              <a:buChar char="•"/>
            </a:pPr>
            <a:r>
              <a:rPr lang="en-US" sz="2000" b="0" u="sng" dirty="0">
                <a:solidFill>
                  <a:schemeClr val="bg2"/>
                </a:solidFill>
                <a:hlinkClick r:id="rId5"/>
              </a:rPr>
              <a:t>Admin/Planning</a:t>
            </a:r>
            <a:endParaRPr lang="en-US" sz="2000" b="0" dirty="0">
              <a:solidFill>
                <a:schemeClr val="bg2"/>
              </a:solidFill>
            </a:endParaRPr>
          </a:p>
          <a:p>
            <a:pPr marL="800100" indent="-342900" fontAlgn="base">
              <a:lnSpc>
                <a:spcPct val="100000"/>
              </a:lnSpc>
              <a:spcBef>
                <a:spcPts val="0"/>
              </a:spcBef>
              <a:buFont typeface="Arial" panose="020B0604020202020204" pitchFamily="34" charset="0"/>
              <a:buChar char="•"/>
            </a:pPr>
            <a:r>
              <a:rPr lang="en-US" sz="2000" b="0" u="sng" dirty="0">
                <a:solidFill>
                  <a:schemeClr val="bg2"/>
                </a:solidFill>
                <a:hlinkClick r:id="rId6"/>
              </a:rPr>
              <a:t>Advocate</a:t>
            </a:r>
            <a:endParaRPr lang="en-US" sz="2000" b="0" u="sng" dirty="0">
              <a:solidFill>
                <a:schemeClr val="bg2"/>
              </a:solidFill>
            </a:endParaRPr>
          </a:p>
          <a:p>
            <a:pPr marL="800100" indent="-342900" fontAlgn="base">
              <a:lnSpc>
                <a:spcPct val="100000"/>
              </a:lnSpc>
              <a:spcBef>
                <a:spcPts val="0"/>
              </a:spcBef>
              <a:buFont typeface="Arial" panose="020B0604020202020204" pitchFamily="34" charset="0"/>
              <a:buChar char="•"/>
            </a:pPr>
            <a:r>
              <a:rPr lang="en-US" sz="2000" b="0" dirty="0">
                <a:solidFill>
                  <a:schemeClr val="bg2"/>
                </a:solidFill>
              </a:rPr>
              <a:t>Technical:</a:t>
            </a:r>
            <a:r>
              <a:rPr lang="en-US" sz="2000" dirty="0">
                <a:solidFill>
                  <a:schemeClr val="bg2"/>
                </a:solidFill>
              </a:rPr>
              <a:t> </a:t>
            </a:r>
            <a:r>
              <a:rPr lang="en-US" sz="2000" u="sng" dirty="0">
                <a:solidFill>
                  <a:schemeClr val="bg2"/>
                </a:solidFill>
                <a:hlinkClick r:id="rId7"/>
              </a:rPr>
              <a:t>Quick Tips</a:t>
            </a:r>
            <a:r>
              <a:rPr lang="en-US" sz="2000" dirty="0">
                <a:solidFill>
                  <a:schemeClr val="bg2"/>
                </a:solidFill>
              </a:rPr>
              <a:t>, </a:t>
            </a:r>
            <a:r>
              <a:rPr lang="en-US" sz="2000" u="sng" dirty="0">
                <a:solidFill>
                  <a:schemeClr val="bg2"/>
                </a:solidFill>
                <a:hlinkClick r:id="rId8"/>
              </a:rPr>
              <a:t>Deep Dive Tutorials</a:t>
            </a:r>
            <a:endParaRPr lang="en-US" sz="2000" u="sng" dirty="0">
              <a:solidFill>
                <a:schemeClr val="bg2"/>
              </a:solidFill>
            </a:endParaRPr>
          </a:p>
          <a:p>
            <a:pPr marL="800100" indent="-342900" fontAlgn="base">
              <a:lnSpc>
                <a:spcPct val="100000"/>
              </a:lnSpc>
              <a:spcBef>
                <a:spcPts val="0"/>
              </a:spcBef>
              <a:buFont typeface="Arial" panose="020B0604020202020204" pitchFamily="34" charset="0"/>
              <a:buChar char="•"/>
            </a:pPr>
            <a:r>
              <a:rPr lang="en-US" sz="2000" b="0" dirty="0">
                <a:solidFill>
                  <a:schemeClr val="bg2"/>
                </a:solidFill>
              </a:rPr>
              <a:t>Buyer – Texas HHC has explicit </a:t>
            </a:r>
            <a:r>
              <a:rPr lang="en-US" sz="2000" b="0" u="sng" dirty="0">
                <a:solidFill>
                  <a:schemeClr val="bg2"/>
                </a:solidFill>
                <a:hlinkClick r:id="rId9"/>
              </a:rPr>
              <a:t>policy and contract language</a:t>
            </a:r>
            <a:r>
              <a:rPr lang="en-US" sz="2000" u="sng" dirty="0">
                <a:solidFill>
                  <a:schemeClr val="bg2"/>
                </a:solidFill>
                <a:hlinkClick r:id="rId9"/>
              </a:rPr>
              <a:t> </a:t>
            </a:r>
            <a:endParaRPr lang="en-US" sz="2000" dirty="0">
              <a:solidFill>
                <a:schemeClr val="bg2"/>
              </a:solidFill>
            </a:endParaRPr>
          </a:p>
          <a:p>
            <a:pPr marL="342900" indent="-342900">
              <a:lnSpc>
                <a:spcPct val="100000"/>
              </a:lnSpc>
              <a:spcBef>
                <a:spcPts val="1800"/>
              </a:spcBef>
              <a:buFont typeface="Arial" panose="020B0604020202020204" pitchFamily="34" charset="0"/>
              <a:buChar char="•"/>
            </a:pPr>
            <a:r>
              <a:rPr lang="en-US" sz="2000" dirty="0">
                <a:solidFill>
                  <a:schemeClr val="bg2"/>
                </a:solidFill>
              </a:rPr>
              <a:t>Remember, technology is a tool. You are the expert to identify how technology can be put to use to solve educational challenges for all students....</a:t>
            </a:r>
          </a:p>
          <a:p>
            <a:pPr marL="0" indent="0">
              <a:lnSpc>
                <a:spcPct val="100000"/>
              </a:lnSpc>
              <a:buNone/>
            </a:pPr>
            <a:endParaRPr lang="en-US" sz="2000" b="0" dirty="0">
              <a:solidFill>
                <a:schemeClr val="bg2"/>
              </a:solidFill>
            </a:endParaRPr>
          </a:p>
        </p:txBody>
      </p:sp>
    </p:spTree>
    <p:extLst>
      <p:ext uri="{BB962C8B-B14F-4D97-AF65-F5344CB8AC3E}">
        <p14:creationId xmlns:p14="http://schemas.microsoft.com/office/powerpoint/2010/main" val="3146969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C787-ABDD-407E-81E4-801948180860}"/>
              </a:ext>
            </a:extLst>
          </p:cNvPr>
          <p:cNvSpPr>
            <a:spLocks noGrp="1"/>
          </p:cNvSpPr>
          <p:nvPr>
            <p:ph type="title"/>
          </p:nvPr>
        </p:nvSpPr>
        <p:spPr/>
        <p:txBody>
          <a:bodyPr/>
          <a:lstStyle/>
          <a:p>
            <a:r>
              <a:rPr lang="en-US" dirty="0">
                <a:latin typeface="+mn-lt"/>
              </a:rPr>
              <a:t>Learn More at </a:t>
            </a:r>
            <a:r>
              <a:rPr lang="en-US" dirty="0" err="1">
                <a:latin typeface="+mn-lt"/>
              </a:rPr>
              <a:t>AccessU</a:t>
            </a:r>
            <a:r>
              <a:rPr lang="en-US" dirty="0">
                <a:latin typeface="+mn-lt"/>
              </a:rPr>
              <a:t> 2018</a:t>
            </a:r>
          </a:p>
        </p:txBody>
      </p:sp>
      <p:sp>
        <p:nvSpPr>
          <p:cNvPr id="3" name="Content Placeholder 2">
            <a:extLst>
              <a:ext uri="{FF2B5EF4-FFF2-40B4-BE49-F238E27FC236}">
                <a16:creationId xmlns:a16="http://schemas.microsoft.com/office/drawing/2014/main" id="{B2116862-375D-4474-AF9B-922DD23B3CA1}"/>
              </a:ext>
            </a:extLst>
          </p:cNvPr>
          <p:cNvSpPr>
            <a:spLocks noGrp="1"/>
          </p:cNvSpPr>
          <p:nvPr>
            <p:ph sz="half" idx="1"/>
          </p:nvPr>
        </p:nvSpPr>
        <p:spPr/>
        <p:txBody>
          <a:bodyPr/>
          <a:lstStyle/>
          <a:p>
            <a:pPr>
              <a:lnSpc>
                <a:spcPct val="100000"/>
              </a:lnSpc>
            </a:pPr>
            <a:r>
              <a:rPr lang="en-US" sz="2800" b="1" dirty="0"/>
              <a:t>Starter classes:</a:t>
            </a:r>
            <a:endParaRPr lang="en-US" b="1" dirty="0"/>
          </a:p>
          <a:p>
            <a:pPr lvl="1" fontAlgn="base">
              <a:lnSpc>
                <a:spcPct val="100000"/>
              </a:lnSpc>
              <a:spcAft>
                <a:spcPts val="1200"/>
              </a:spcAft>
            </a:pPr>
            <a:r>
              <a:rPr lang="en-US" sz="2400" u="sng" dirty="0">
                <a:hlinkClick r:id="rId2"/>
              </a:rPr>
              <a:t>Beginner’s Basics</a:t>
            </a:r>
            <a:endParaRPr lang="en-US" sz="2400" dirty="0"/>
          </a:p>
          <a:p>
            <a:pPr lvl="1" fontAlgn="base">
              <a:lnSpc>
                <a:spcPct val="100000"/>
              </a:lnSpc>
              <a:spcAft>
                <a:spcPts val="1200"/>
              </a:spcAft>
            </a:pPr>
            <a:r>
              <a:rPr lang="en-US" sz="2400" u="sng" dirty="0">
                <a:hlinkClick r:id="rId3"/>
              </a:rPr>
              <a:t>Easy Checks</a:t>
            </a:r>
            <a:endParaRPr lang="en-US" sz="2400" dirty="0"/>
          </a:p>
          <a:p>
            <a:pPr lvl="1" fontAlgn="base">
              <a:lnSpc>
                <a:spcPct val="100000"/>
              </a:lnSpc>
              <a:spcAft>
                <a:spcPts val="1200"/>
              </a:spcAft>
            </a:pPr>
            <a:r>
              <a:rPr lang="en-US" sz="2400" u="sng" dirty="0">
                <a:hlinkClick r:id="rId4"/>
              </a:rPr>
              <a:t>Testing Tools for Everyone</a:t>
            </a:r>
            <a:endParaRPr lang="en-US" sz="2400" dirty="0"/>
          </a:p>
          <a:p>
            <a:pPr lvl="1" fontAlgn="base">
              <a:lnSpc>
                <a:spcPct val="100000"/>
              </a:lnSpc>
              <a:spcAft>
                <a:spcPts val="1200"/>
              </a:spcAft>
            </a:pPr>
            <a:r>
              <a:rPr lang="en-US" sz="2400" u="sng" dirty="0">
                <a:hlinkClick r:id="rId5"/>
              </a:rPr>
              <a:t>Video Captioning Fun with Gene and Dave</a:t>
            </a:r>
            <a:endParaRPr lang="en-US" sz="2400" dirty="0"/>
          </a:p>
          <a:p>
            <a:pPr lvl="1" fontAlgn="base">
              <a:lnSpc>
                <a:spcPct val="100000"/>
              </a:lnSpc>
              <a:spcAft>
                <a:spcPts val="1200"/>
              </a:spcAft>
            </a:pPr>
            <a:r>
              <a:rPr lang="en-US" sz="2400" u="sng" dirty="0">
                <a:hlinkClick r:id="rId6"/>
              </a:rPr>
              <a:t>Audio Description in Video</a:t>
            </a:r>
            <a:endParaRPr lang="en-US" sz="2400" dirty="0"/>
          </a:p>
          <a:p>
            <a:pPr>
              <a:lnSpc>
                <a:spcPct val="100000"/>
              </a:lnSpc>
            </a:pPr>
            <a:br>
              <a:rPr lang="en-US" dirty="0"/>
            </a:br>
            <a:endParaRPr lang="en-US" dirty="0"/>
          </a:p>
        </p:txBody>
      </p:sp>
      <p:sp>
        <p:nvSpPr>
          <p:cNvPr id="4" name="Content Placeholder 3">
            <a:extLst>
              <a:ext uri="{FF2B5EF4-FFF2-40B4-BE49-F238E27FC236}">
                <a16:creationId xmlns:a16="http://schemas.microsoft.com/office/drawing/2014/main" id="{74AA5CAB-2442-4447-AAA8-BB9EF80C7918}"/>
              </a:ext>
            </a:extLst>
          </p:cNvPr>
          <p:cNvSpPr>
            <a:spLocks noGrp="1"/>
          </p:cNvSpPr>
          <p:nvPr>
            <p:ph sz="half" idx="2"/>
          </p:nvPr>
        </p:nvSpPr>
        <p:spPr/>
        <p:txBody>
          <a:bodyPr/>
          <a:lstStyle/>
          <a:p>
            <a:pPr>
              <a:lnSpc>
                <a:spcPct val="100000"/>
              </a:lnSpc>
            </a:pPr>
            <a:r>
              <a:rPr lang="en-US" sz="2800" b="1" dirty="0"/>
              <a:t>EDU classes:</a:t>
            </a:r>
            <a:endParaRPr lang="en-US" b="1" dirty="0"/>
          </a:p>
          <a:p>
            <a:pPr lvl="1" fontAlgn="base">
              <a:lnSpc>
                <a:spcPct val="100000"/>
              </a:lnSpc>
              <a:spcAft>
                <a:spcPts val="1200"/>
              </a:spcAft>
            </a:pPr>
            <a:r>
              <a:rPr lang="en-US" sz="2400" u="sng" dirty="0">
                <a:hlinkClick r:id="rId7"/>
              </a:rPr>
              <a:t>Developing Accessibility Knowledge in K12</a:t>
            </a:r>
            <a:endParaRPr lang="en-US" sz="2400" dirty="0"/>
          </a:p>
          <a:p>
            <a:pPr lvl="1" fontAlgn="base">
              <a:lnSpc>
                <a:spcPct val="100000"/>
              </a:lnSpc>
              <a:spcAft>
                <a:spcPts val="1200"/>
              </a:spcAft>
            </a:pPr>
            <a:r>
              <a:rPr lang="en-US" sz="2400" u="sng" dirty="0">
                <a:hlinkClick r:id="rId8"/>
              </a:rPr>
              <a:t>Just in Time Learning – for everyone</a:t>
            </a:r>
            <a:endParaRPr lang="en-US" sz="2400" dirty="0"/>
          </a:p>
          <a:p>
            <a:pPr lvl="1" fontAlgn="base">
              <a:lnSpc>
                <a:spcPct val="100000"/>
              </a:lnSpc>
              <a:spcAft>
                <a:spcPts val="1200"/>
              </a:spcAft>
            </a:pPr>
            <a:r>
              <a:rPr lang="en-US" sz="2400" u="sng" dirty="0">
                <a:hlinkClick r:id="rId9"/>
              </a:rPr>
              <a:t>Accessible Math</a:t>
            </a:r>
            <a:endParaRPr lang="en-US" sz="2400" dirty="0"/>
          </a:p>
          <a:p>
            <a:pPr lvl="1" fontAlgn="base">
              <a:lnSpc>
                <a:spcPct val="100000"/>
              </a:lnSpc>
              <a:spcAft>
                <a:spcPts val="1200"/>
              </a:spcAft>
            </a:pPr>
            <a:r>
              <a:rPr lang="en-US" sz="2400" u="sng" dirty="0">
                <a:hlinkClick r:id="rId10"/>
              </a:rPr>
              <a:t>All Kids Can Learn</a:t>
            </a:r>
            <a:endParaRPr lang="en-US" sz="2400" dirty="0"/>
          </a:p>
          <a:p>
            <a:pPr lvl="1" fontAlgn="base">
              <a:lnSpc>
                <a:spcPct val="100000"/>
              </a:lnSpc>
              <a:spcAft>
                <a:spcPts val="1200"/>
              </a:spcAft>
            </a:pPr>
            <a:r>
              <a:rPr lang="en-US" sz="2400" u="sng" dirty="0">
                <a:hlinkClick r:id="rId11"/>
              </a:rPr>
              <a:t>Inclusive Classrooms</a:t>
            </a:r>
            <a:endParaRPr lang="en-US" sz="2400" dirty="0"/>
          </a:p>
          <a:p>
            <a:pPr>
              <a:lnSpc>
                <a:spcPct val="100000"/>
              </a:lnSpc>
            </a:pPr>
            <a:endParaRPr lang="en-US" dirty="0"/>
          </a:p>
        </p:txBody>
      </p:sp>
      <p:sp>
        <p:nvSpPr>
          <p:cNvPr id="5" name="Slide Number Placeholder 4">
            <a:extLst>
              <a:ext uri="{FF2B5EF4-FFF2-40B4-BE49-F238E27FC236}">
                <a16:creationId xmlns:a16="http://schemas.microsoft.com/office/drawing/2014/main" id="{664B903A-EA17-4921-97E4-12C38B3536D5}"/>
              </a:ext>
            </a:extLst>
          </p:cNvPr>
          <p:cNvSpPr>
            <a:spLocks noGrp="1"/>
          </p:cNvSpPr>
          <p:nvPr>
            <p:ph type="sldNum" sz="quarter" idx="11"/>
          </p:nvPr>
        </p:nvSpPr>
        <p:spPr/>
        <p:txBody>
          <a:bodyPr/>
          <a:lstStyle/>
          <a:p>
            <a:pPr>
              <a:defRPr/>
            </a:pPr>
            <a:fld id="{DFDDCC9F-CDD1-4B5C-9E8A-E63BBE7229A3}" type="slidenum">
              <a:rPr lang="en-GB" altLang="en-US" smtClean="0"/>
              <a:pPr>
                <a:defRPr/>
              </a:pPr>
              <a:t>94</a:t>
            </a:fld>
            <a:r>
              <a:rPr lang="en-GB" altLang="en-US"/>
              <a:t> </a:t>
            </a:r>
          </a:p>
        </p:txBody>
      </p:sp>
    </p:spTree>
    <p:extLst>
      <p:ext uri="{BB962C8B-B14F-4D97-AF65-F5344CB8AC3E}">
        <p14:creationId xmlns:p14="http://schemas.microsoft.com/office/powerpoint/2010/main" val="894455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1D3F4-E24A-474A-ACC3-230FF6E5175B}"/>
              </a:ext>
            </a:extLst>
          </p:cNvPr>
          <p:cNvSpPr>
            <a:spLocks noGrp="1"/>
          </p:cNvSpPr>
          <p:nvPr>
            <p:ph type="ctrTitle"/>
          </p:nvPr>
        </p:nvSpPr>
        <p:spPr>
          <a:xfrm>
            <a:off x="2397342" y="2565384"/>
            <a:ext cx="4284000" cy="1843329"/>
          </a:xfrm>
        </p:spPr>
        <p:txBody>
          <a:bodyPr/>
          <a:lstStyle/>
          <a:p>
            <a:r>
              <a:rPr lang="en-US" dirty="0">
                <a:latin typeface="+mn-lt"/>
              </a:rPr>
              <a:t>Changing the Culture …</a:t>
            </a:r>
            <a:br>
              <a:rPr lang="en-US" dirty="0">
                <a:latin typeface="+mn-lt"/>
              </a:rPr>
            </a:br>
            <a:r>
              <a:rPr lang="en-US" dirty="0">
                <a:latin typeface="+mn-lt"/>
              </a:rPr>
              <a:t>One District’s Journey</a:t>
            </a:r>
          </a:p>
        </p:txBody>
      </p:sp>
    </p:spTree>
    <p:extLst>
      <p:ext uri="{BB962C8B-B14F-4D97-AF65-F5344CB8AC3E}">
        <p14:creationId xmlns:p14="http://schemas.microsoft.com/office/powerpoint/2010/main" val="42575093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23D2-3887-41C4-8EFA-E58004090659}"/>
              </a:ext>
            </a:extLst>
          </p:cNvPr>
          <p:cNvSpPr>
            <a:spLocks noGrp="1"/>
          </p:cNvSpPr>
          <p:nvPr>
            <p:ph type="title"/>
          </p:nvPr>
        </p:nvSpPr>
        <p:spPr>
          <a:xfrm>
            <a:off x="412293" y="565238"/>
            <a:ext cx="7800978" cy="1115925"/>
          </a:xfrm>
        </p:spPr>
        <p:txBody>
          <a:bodyPr/>
          <a:lstStyle/>
          <a:p>
            <a:pPr>
              <a:lnSpc>
                <a:spcPct val="100000"/>
              </a:lnSpc>
            </a:pPr>
            <a:r>
              <a:rPr lang="en-US" sz="3600" dirty="0">
                <a:latin typeface="+mn-lt"/>
              </a:rPr>
              <a:t>Implementing a District-Wide LMS</a:t>
            </a:r>
          </a:p>
        </p:txBody>
      </p:sp>
      <p:sp>
        <p:nvSpPr>
          <p:cNvPr id="3" name="Text Placeholder 2">
            <a:extLst>
              <a:ext uri="{FF2B5EF4-FFF2-40B4-BE49-F238E27FC236}">
                <a16:creationId xmlns:a16="http://schemas.microsoft.com/office/drawing/2014/main" id="{0ED7FEA5-CBD2-47C8-B4C8-01321E507B42}"/>
              </a:ext>
            </a:extLst>
          </p:cNvPr>
          <p:cNvSpPr>
            <a:spLocks noGrp="1"/>
          </p:cNvSpPr>
          <p:nvPr>
            <p:ph type="body" sz="quarter" idx="10"/>
          </p:nvPr>
        </p:nvSpPr>
        <p:spPr>
          <a:xfrm>
            <a:off x="412297" y="1382485"/>
            <a:ext cx="3337007" cy="4528457"/>
          </a:xfrm>
        </p:spPr>
        <p:txBody>
          <a:bodyPr/>
          <a:lstStyle/>
          <a:p>
            <a:pPr marL="0" indent="0">
              <a:lnSpc>
                <a:spcPct val="100000"/>
              </a:lnSpc>
              <a:buNone/>
            </a:pPr>
            <a:r>
              <a:rPr lang="en-US" sz="1800" b="0" dirty="0">
                <a:solidFill>
                  <a:srgbClr val="005A70"/>
                </a:solidFill>
              </a:rPr>
              <a:t>In the fall of 2017, Austin ISD piloted and licensed “BLEND” (Canvas), an LMS that we now use district wide for digital content.</a:t>
            </a:r>
            <a:br>
              <a:rPr lang="en-US" sz="1800" dirty="0">
                <a:solidFill>
                  <a:srgbClr val="005A70"/>
                </a:solidFill>
              </a:rPr>
            </a:br>
            <a:br>
              <a:rPr lang="en-US" sz="1800" dirty="0">
                <a:solidFill>
                  <a:srgbClr val="005A70"/>
                </a:solidFill>
              </a:rPr>
            </a:br>
            <a:r>
              <a:rPr lang="en-US" sz="1800" b="0" dirty="0">
                <a:solidFill>
                  <a:srgbClr val="005A70"/>
                </a:solidFill>
              </a:rPr>
              <a:t>Our professional development soon began to include how to design digital content in BLEND. </a:t>
            </a:r>
            <a:br>
              <a:rPr lang="en-US" sz="1800" dirty="0">
                <a:solidFill>
                  <a:srgbClr val="005A70"/>
                </a:solidFill>
              </a:rPr>
            </a:br>
            <a:br>
              <a:rPr lang="en-US" sz="1800" dirty="0">
                <a:solidFill>
                  <a:srgbClr val="005A70"/>
                </a:solidFill>
              </a:rPr>
            </a:br>
            <a:r>
              <a:rPr lang="en-US" sz="1800" b="0" dirty="0">
                <a:solidFill>
                  <a:srgbClr val="005A70"/>
                </a:solidFill>
              </a:rPr>
              <a:t>Moving forward, we begin including small chunks of learning in our BLEND Monthly Focus to teachers by layering in learning components of Accessible design. </a:t>
            </a:r>
            <a:endParaRPr lang="en-US" sz="1800" dirty="0">
              <a:solidFill>
                <a:srgbClr val="005A70"/>
              </a:solidFill>
            </a:endParaRPr>
          </a:p>
          <a:p>
            <a:pPr marL="0" indent="0">
              <a:lnSpc>
                <a:spcPct val="100000"/>
              </a:lnSpc>
              <a:buNone/>
            </a:pPr>
            <a:endParaRPr lang="en-US" sz="1800" dirty="0">
              <a:solidFill>
                <a:srgbClr val="005A70"/>
              </a:solidFill>
            </a:endParaRPr>
          </a:p>
        </p:txBody>
      </p:sp>
      <p:sp>
        <p:nvSpPr>
          <p:cNvPr id="4" name="Slide Number Placeholder 3">
            <a:extLst>
              <a:ext uri="{FF2B5EF4-FFF2-40B4-BE49-F238E27FC236}">
                <a16:creationId xmlns:a16="http://schemas.microsoft.com/office/drawing/2014/main" id="{70B9FD7F-5570-4191-8FA5-3BF64ECC906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6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600" b="1" i="0" u="none" strike="noStrike" kern="1200" cap="none" spc="0" normalizeH="0" baseline="0" noProof="0" dirty="0">
              <a:ln>
                <a:noFill/>
              </a:ln>
              <a:solidFill>
                <a:srgbClr val="003057"/>
              </a:solidFill>
              <a:effectLst/>
              <a:uLnTx/>
              <a:uFillTx/>
              <a:latin typeface="Arial"/>
            </a:endParaRPr>
          </a:p>
        </p:txBody>
      </p:sp>
      <p:pic>
        <p:nvPicPr>
          <p:cNvPr id="3074" name="Picture 2" descr="https://lh3.googleusercontent.com/hM30SDLiPrMkjZ3_syThGx-F1hjCKF5Nl2Ma8v1DshZRpj0Yi9z2nUz41dpAE_8hu9tVwm7Gb_3RYu2uMLnXN5vEensYAHI2RQGzrqCQSHInZca0H6ANxgA0OspCs4j5JXEWBx8HwDg">
            <a:extLst>
              <a:ext uri="{FF2B5EF4-FFF2-40B4-BE49-F238E27FC236}">
                <a16:creationId xmlns:a16="http://schemas.microsoft.com/office/drawing/2014/main" id="{BBD78BAF-4D5C-4E5E-99DB-268404E69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304" y="1605645"/>
            <a:ext cx="518160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91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8DF2-E53B-489B-BC37-5AE4DFDFE191}"/>
              </a:ext>
            </a:extLst>
          </p:cNvPr>
          <p:cNvSpPr>
            <a:spLocks noGrp="1"/>
          </p:cNvSpPr>
          <p:nvPr>
            <p:ph type="title"/>
          </p:nvPr>
        </p:nvSpPr>
        <p:spPr>
          <a:xfrm>
            <a:off x="541339" y="417601"/>
            <a:ext cx="8259761" cy="1115925"/>
          </a:xfrm>
        </p:spPr>
        <p:txBody>
          <a:bodyPr/>
          <a:lstStyle/>
          <a:p>
            <a:pPr>
              <a:lnSpc>
                <a:spcPct val="100000"/>
              </a:lnSpc>
            </a:pPr>
            <a:r>
              <a:rPr lang="en-US" sz="3600" dirty="0">
                <a:latin typeface="+mn-lt"/>
              </a:rPr>
              <a:t>Assistive Technology Deployment: Large Urban District</a:t>
            </a:r>
            <a:br>
              <a:rPr lang="en-US" sz="3600" dirty="0">
                <a:latin typeface="+mn-lt"/>
              </a:rPr>
            </a:br>
            <a:endParaRPr lang="en-US" sz="3600" dirty="0">
              <a:latin typeface="+mn-lt"/>
            </a:endParaRPr>
          </a:p>
        </p:txBody>
      </p:sp>
      <p:sp>
        <p:nvSpPr>
          <p:cNvPr id="4" name="Slide Number Placeholder 3">
            <a:extLst>
              <a:ext uri="{FF2B5EF4-FFF2-40B4-BE49-F238E27FC236}">
                <a16:creationId xmlns:a16="http://schemas.microsoft.com/office/drawing/2014/main" id="{A54CDD6D-948F-461C-8578-D8876888038D}"/>
              </a:ext>
            </a:extLst>
          </p:cNvPr>
          <p:cNvSpPr>
            <a:spLocks noGrp="1"/>
          </p:cNvSpPr>
          <p:nvPr>
            <p:ph type="sldNum" sz="quarter" idx="4"/>
          </p:nvPr>
        </p:nvSpPr>
        <p:spPr/>
        <p:txBody>
          <a:bodyPr/>
          <a:lstStyle/>
          <a:p>
            <a:fld id="{DDBE135E-2566-4748-853C-8A3B78F0FB00}" type="slidenum">
              <a:rPr lang="en-GB" smtClean="0">
                <a:solidFill>
                  <a:srgbClr val="003057"/>
                </a:solidFill>
              </a:rPr>
              <a:pPr/>
              <a:t>97</a:t>
            </a:fld>
            <a:endParaRPr lang="en-GB" dirty="0">
              <a:solidFill>
                <a:srgbClr val="003057"/>
              </a:solidFill>
            </a:endParaRPr>
          </a:p>
        </p:txBody>
      </p:sp>
      <p:pic>
        <p:nvPicPr>
          <p:cNvPr id="6146" name="Picture 2" descr="https://lh5.googleusercontent.com/QT7uWI73OLgjZscI_oBrBSJXaAmiqEVEHdEkldXk3zy1VEkR6yJ7sA_xGjcPK4yOxXGpsS9w2iGkisPOGhZQeNTb6B0sEPvfnImvWLxy8L9L_LKKCcigqlbmUeiUFVLxvxb07gvQ21A">
            <a:extLst>
              <a:ext uri="{FF2B5EF4-FFF2-40B4-BE49-F238E27FC236}">
                <a16:creationId xmlns:a16="http://schemas.microsoft.com/office/drawing/2014/main" id="{82CF43C4-E36F-42AE-9ACD-52FD1CF7C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128" y="1040871"/>
            <a:ext cx="3223638" cy="24069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D26BB6-1955-4CAD-BF02-8C0DBCAA5DF7}"/>
              </a:ext>
            </a:extLst>
          </p:cNvPr>
          <p:cNvSpPr>
            <a:spLocks noGrp="1"/>
          </p:cNvSpPr>
          <p:nvPr>
            <p:ph type="body" sz="quarter" idx="10"/>
          </p:nvPr>
        </p:nvSpPr>
        <p:spPr>
          <a:xfrm>
            <a:off x="608241" y="2054679"/>
            <a:ext cx="6674304" cy="4166507"/>
          </a:xfrm>
        </p:spPr>
        <p:txBody>
          <a:bodyPr/>
          <a:lstStyle/>
          <a:p>
            <a:pPr marL="0" indent="0">
              <a:lnSpc>
                <a:spcPct val="100000"/>
              </a:lnSpc>
              <a:buNone/>
            </a:pPr>
            <a:r>
              <a:rPr lang="en-US" sz="3200" dirty="0"/>
              <a:t>Barriers:</a:t>
            </a:r>
          </a:p>
          <a:p>
            <a:pPr marL="800100" indent="-342900" fontAlgn="base">
              <a:lnSpc>
                <a:spcPct val="100000"/>
              </a:lnSpc>
              <a:buFont typeface="Arial" panose="020B0604020202020204" pitchFamily="34" charset="0"/>
              <a:buChar char="•"/>
            </a:pPr>
            <a:r>
              <a:rPr lang="en-US" sz="2400" b="0" dirty="0">
                <a:solidFill>
                  <a:schemeClr val="bg2"/>
                </a:solidFill>
              </a:rPr>
              <a:t>Compartmentalization </a:t>
            </a:r>
          </a:p>
          <a:p>
            <a:pPr marL="800100" indent="-342900" fontAlgn="base">
              <a:lnSpc>
                <a:spcPct val="100000"/>
              </a:lnSpc>
              <a:buFont typeface="Arial" panose="020B0604020202020204" pitchFamily="34" charset="0"/>
              <a:buChar char="•"/>
            </a:pPr>
            <a:r>
              <a:rPr lang="en-US" sz="2400" b="0" dirty="0">
                <a:solidFill>
                  <a:schemeClr val="bg2"/>
                </a:solidFill>
              </a:rPr>
              <a:t>Special Ed</a:t>
            </a:r>
          </a:p>
          <a:p>
            <a:pPr marL="979488" lvl="1" indent="-134938" fontAlgn="base">
              <a:lnSpc>
                <a:spcPct val="100000"/>
              </a:lnSpc>
            </a:pPr>
            <a:r>
              <a:rPr lang="en-US" sz="2000" dirty="0"/>
              <a:t>Funding stream for students with disabilities</a:t>
            </a:r>
          </a:p>
          <a:p>
            <a:pPr marL="979488" lvl="1" indent="-134938" fontAlgn="base">
              <a:lnSpc>
                <a:spcPct val="100000"/>
              </a:lnSpc>
            </a:pPr>
            <a:r>
              <a:rPr lang="en-US" sz="2000" dirty="0"/>
              <a:t>Support Services for students with disabilities</a:t>
            </a:r>
          </a:p>
          <a:p>
            <a:pPr marL="865188" indent="-342900" fontAlgn="base">
              <a:lnSpc>
                <a:spcPct val="100000"/>
              </a:lnSpc>
              <a:buFont typeface="Arial" panose="020B0604020202020204" pitchFamily="34" charset="0"/>
              <a:buChar char="•"/>
            </a:pPr>
            <a:r>
              <a:rPr lang="en-US" sz="2400" b="0" dirty="0">
                <a:solidFill>
                  <a:schemeClr val="bg2"/>
                </a:solidFill>
              </a:rPr>
              <a:t>Gen Ed</a:t>
            </a:r>
          </a:p>
          <a:p>
            <a:pPr marL="1028700" lvl="1" indent="-134938" fontAlgn="base">
              <a:lnSpc>
                <a:spcPct val="100000"/>
              </a:lnSpc>
            </a:pPr>
            <a:r>
              <a:rPr lang="en-US" sz="2000" dirty="0"/>
              <a:t>Curriculum Decisions that impact entire district</a:t>
            </a:r>
          </a:p>
          <a:p>
            <a:pPr marL="800100" indent="-342900" fontAlgn="base">
              <a:lnSpc>
                <a:spcPct val="100000"/>
              </a:lnSpc>
              <a:buFont typeface="Arial" panose="020B0604020202020204" pitchFamily="34" charset="0"/>
              <a:buChar char="•"/>
            </a:pPr>
            <a:r>
              <a:rPr lang="en-US" sz="2400" b="0" dirty="0">
                <a:solidFill>
                  <a:schemeClr val="bg2"/>
                </a:solidFill>
              </a:rPr>
              <a:t>Technology</a:t>
            </a:r>
          </a:p>
          <a:p>
            <a:pPr marL="1028700" lvl="1" indent="-134938" fontAlgn="base">
              <a:lnSpc>
                <a:spcPct val="100000"/>
              </a:lnSpc>
            </a:pPr>
            <a:r>
              <a:rPr lang="en-US" sz="2000" dirty="0"/>
              <a:t>Platform decisions that impact entire district</a:t>
            </a:r>
          </a:p>
          <a:p>
            <a:pPr marL="1028700" lvl="1" indent="-134938" fontAlgn="base">
              <a:lnSpc>
                <a:spcPct val="100000"/>
              </a:lnSpc>
            </a:pPr>
            <a:r>
              <a:rPr lang="en-US" sz="2000" dirty="0"/>
              <a:t>Don’t know what they don’t know</a:t>
            </a:r>
          </a:p>
          <a:p>
            <a:pPr marL="0" indent="0">
              <a:lnSpc>
                <a:spcPct val="100000"/>
              </a:lnSpc>
              <a:buNone/>
            </a:pPr>
            <a:endParaRPr lang="en-US" sz="2400" dirty="0"/>
          </a:p>
        </p:txBody>
      </p:sp>
    </p:spTree>
    <p:extLst>
      <p:ext uri="{BB962C8B-B14F-4D97-AF65-F5344CB8AC3E}">
        <p14:creationId xmlns:p14="http://schemas.microsoft.com/office/powerpoint/2010/main" val="28518396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3673" y="418050"/>
            <a:ext cx="4927230" cy="1144958"/>
          </a:xfrm>
        </p:spPr>
        <p:txBody>
          <a:bodyPr/>
          <a:lstStyle/>
          <a:p>
            <a:r>
              <a:rPr lang="en-US" dirty="0" err="1">
                <a:latin typeface="+mn-lt"/>
              </a:rPr>
              <a:t>Arrrr</a:t>
            </a:r>
            <a:r>
              <a:rPr lang="en-US" dirty="0">
                <a:latin typeface="+mn-lt"/>
              </a:rPr>
              <a:t> … Thar be a sea o’ Chocolate, </a:t>
            </a:r>
            <a:r>
              <a:rPr lang="en-US" dirty="0" err="1">
                <a:latin typeface="+mn-lt"/>
              </a:rPr>
              <a:t>Matey</a:t>
            </a:r>
            <a:r>
              <a:rPr lang="en-US" dirty="0">
                <a:latin typeface="+mn-lt"/>
              </a:rPr>
              <a:t>!</a:t>
            </a:r>
          </a:p>
        </p:txBody>
      </p:sp>
      <p:pic>
        <p:nvPicPr>
          <p:cNvPr id="9" name="Content Placeholder 8" descr="Arrrr ... Happy Talk Like a Pirate Day, matey! September 19&#10;www.talklikeapirate.com" title="Talk Like a Pirate Da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5917" y="1903996"/>
            <a:ext cx="5770731" cy="4143876"/>
          </a:xfrm>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srgbClr val="003057"/>
              </a:solidFill>
              <a:effectLst/>
              <a:uLnTx/>
              <a:uFillTx/>
              <a:latin typeface="Arial"/>
            </a:endParaRPr>
          </a:p>
        </p:txBody>
      </p:sp>
      <p:pic>
        <p:nvPicPr>
          <p:cNvPr id="8" name="Picture Placeholder 7" descr="Multi-colored M&amp;M candies" title="M&amp;M's"/>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835" r="22835"/>
          <a:stretch>
            <a:fillRect/>
          </a:stretch>
        </p:blipFill>
        <p:spPr>
          <a:xfrm>
            <a:off x="0" y="0"/>
            <a:ext cx="3698875" cy="6858000"/>
          </a:xfrm>
        </p:spPr>
      </p:pic>
    </p:spTree>
    <p:extLst>
      <p:ext uri="{BB962C8B-B14F-4D97-AF65-F5344CB8AC3E}">
        <p14:creationId xmlns:p14="http://schemas.microsoft.com/office/powerpoint/2010/main" val="180440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6" y="417599"/>
            <a:ext cx="7357187" cy="906375"/>
          </a:xfrm>
        </p:spPr>
        <p:txBody>
          <a:bodyPr/>
          <a:lstStyle/>
          <a:p>
            <a:r>
              <a:rPr lang="en-US" dirty="0">
                <a:latin typeface="+mn-lt"/>
              </a:rPr>
              <a:t>Accessibility Elevator Speech</a:t>
            </a:r>
          </a:p>
        </p:txBody>
      </p:sp>
      <p:sp>
        <p:nvSpPr>
          <p:cNvPr id="3" name="Content Placeholder 2"/>
          <p:cNvSpPr>
            <a:spLocks noGrp="1"/>
          </p:cNvSpPr>
          <p:nvPr>
            <p:ph sz="half" idx="1"/>
          </p:nvPr>
        </p:nvSpPr>
        <p:spPr>
          <a:xfrm>
            <a:off x="845951" y="5042220"/>
            <a:ext cx="7774828" cy="1214859"/>
          </a:xfrm>
        </p:spPr>
        <p:txBody>
          <a:bodyPr/>
          <a:lstStyle/>
          <a:p>
            <a:pPr marL="342900" indent="-342900">
              <a:lnSpc>
                <a:spcPct val="100000"/>
              </a:lnSpc>
              <a:buFont typeface="Wingdings" panose="05000000000000000000" pitchFamily="2" charset="2"/>
              <a:buChar char="ü"/>
            </a:pPr>
            <a:r>
              <a:rPr lang="en-US" sz="1600" dirty="0"/>
              <a:t>Civil rights require that students with disabilities have “equally effective access to the general curriculum.”</a:t>
            </a:r>
          </a:p>
          <a:p>
            <a:pPr marL="342900" indent="-342900">
              <a:lnSpc>
                <a:spcPct val="100000"/>
              </a:lnSpc>
              <a:buFont typeface="Wingdings" panose="05000000000000000000" pitchFamily="2" charset="2"/>
              <a:buChar char="ü"/>
            </a:pPr>
            <a:r>
              <a:rPr lang="en-US" sz="1600" dirty="0"/>
              <a:t>Equal access to content can positively impact student outcomes. </a:t>
            </a:r>
          </a:p>
          <a:p>
            <a:pPr marL="342900" indent="-342900">
              <a:lnSpc>
                <a:spcPct val="100000"/>
              </a:lnSpc>
              <a:buFont typeface="Wingdings" panose="05000000000000000000" pitchFamily="2" charset="2"/>
              <a:buChar char="ü"/>
            </a:pPr>
            <a:r>
              <a:rPr lang="en-US" sz="1600" dirty="0"/>
              <a:t>Accessible content is more flexible and more cost-effective, and supports personalized learning.</a:t>
            </a:r>
          </a:p>
        </p:txBody>
      </p:sp>
      <p:sp>
        <p:nvSpPr>
          <p:cNvPr id="4" name="Content Placeholder 3"/>
          <p:cNvSpPr>
            <a:spLocks noGrp="1"/>
          </p:cNvSpPr>
          <p:nvPr>
            <p:ph sz="half" idx="2"/>
          </p:nvPr>
        </p:nvSpPr>
        <p:spPr>
          <a:xfrm>
            <a:off x="1653197" y="2688749"/>
            <a:ext cx="3080168" cy="838385"/>
          </a:xfrm>
        </p:spPr>
        <p:txBody>
          <a:bodyPr/>
          <a:lstStyle/>
          <a:p>
            <a:pPr>
              <a:lnSpc>
                <a:spcPct val="100000"/>
              </a:lnSpc>
            </a:pPr>
            <a:r>
              <a:rPr lang="en-US" sz="1200" dirty="0"/>
              <a:t>Luke Skywalker and Darth Vader standing next to each other</a:t>
            </a:r>
            <a:r>
              <a:rPr lang="en-US" sz="1200" baseline="0" dirty="0"/>
              <a:t> in </a:t>
            </a:r>
            <a:r>
              <a:rPr lang="en-US" sz="1200" dirty="0"/>
              <a:t>an elevator, looking straight ahead.  Both are saying “So….”</a:t>
            </a:r>
          </a:p>
        </p:txBody>
      </p:sp>
      <p:pic>
        <p:nvPicPr>
          <p:cNvPr id="6" name="Picture 2" descr="Darth Vader and Luke Skywalker are standing next to each other in an elevator and they're both saying, &quot;So.&quot;" title="Elevator Spe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797" y="1092038"/>
            <a:ext cx="5540574" cy="380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DDCC9F-CDD1-4B5C-9E8A-E63BBE7229A3}" type="slidenum">
              <a:rPr kumimoji="0" lang="en-GB" altLang="en-US" sz="800" b="1" i="0" u="none" strike="noStrike" kern="1200" cap="none" spc="0" normalizeH="0" baseline="0" noProof="0" smtClean="0">
                <a:ln>
                  <a:noFill/>
                </a:ln>
                <a:solidFill>
                  <a:srgbClr val="003057"/>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99</a:t>
            </a:fld>
            <a:r>
              <a:rPr kumimoji="0" lang="en-GB" altLang="en-US" sz="800" b="1" i="0" u="none" strike="noStrike" kern="1200" cap="none" spc="0" normalizeH="0" baseline="0" noProof="0">
                <a:ln>
                  <a:noFill/>
                </a:ln>
                <a:solidFill>
                  <a:srgbClr val="003057"/>
                </a:solidFill>
                <a:effectLst/>
                <a:uLnTx/>
                <a:uFillTx/>
                <a:latin typeface="Arial"/>
              </a:rPr>
              <a:t> </a:t>
            </a:r>
          </a:p>
        </p:txBody>
      </p:sp>
    </p:spTree>
    <p:extLst>
      <p:ext uri="{BB962C8B-B14F-4D97-AF65-F5344CB8AC3E}">
        <p14:creationId xmlns:p14="http://schemas.microsoft.com/office/powerpoint/2010/main" val="3121569367"/>
      </p:ext>
    </p:extLst>
  </p:cSld>
  <p:clrMapOvr>
    <a:masterClrMapping/>
  </p:clrMapOvr>
</p:sld>
</file>

<file path=ppt/theme/theme1.xml><?xml version="1.0" encoding="utf-8"?>
<a:theme xmlns:a="http://schemas.openxmlformats.org/drawingml/2006/main" name="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2.xml><?xml version="1.0" encoding="utf-8"?>
<a:theme xmlns:a="http://schemas.openxmlformats.org/drawingml/2006/main" name="1_Pearson">
  <a:themeElements>
    <a:clrScheme name="Custom 1">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0C0"/>
      </a:hlink>
      <a:folHlink>
        <a:srgbClr val="007FA3"/>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3.xml><?xml version="1.0" encoding="utf-8"?>
<a:theme xmlns:a="http://schemas.openxmlformats.org/drawingml/2006/main" name="2_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19659</TotalTime>
  <Words>15479</Words>
  <Application>Microsoft Office PowerPoint</Application>
  <PresentationFormat>On-screen Show (4:3)</PresentationFormat>
  <Paragraphs>961</Paragraphs>
  <Slides>111</Slides>
  <Notes>87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111</vt:i4>
      </vt:variant>
    </vt:vector>
  </HeadingPairs>
  <TitlesOfParts>
    <vt:vector size="123" baseType="lpstr">
      <vt:lpstr>MS PGothic</vt:lpstr>
      <vt:lpstr>Arial</vt:lpstr>
      <vt:lpstr>Calibri</vt:lpstr>
      <vt:lpstr>Courier New</vt:lpstr>
      <vt:lpstr>Lato Light</vt:lpstr>
      <vt:lpstr>Lato Medium</vt:lpstr>
      <vt:lpstr>Times New Roman</vt:lpstr>
      <vt:lpstr>Verdana</vt:lpstr>
      <vt:lpstr>Wingdings</vt:lpstr>
      <vt:lpstr>Pearson</vt:lpstr>
      <vt:lpstr>1_Pearson</vt:lpstr>
      <vt:lpstr>2_Pearson</vt:lpstr>
      <vt:lpstr>Pushing the Needle Forward on K12 Accessibility</vt:lpstr>
      <vt:lpstr>Day at a Glance</vt:lpstr>
      <vt:lpstr>Introductions</vt:lpstr>
      <vt:lpstr>Panel Discussion</vt:lpstr>
      <vt:lpstr>Break #1 … 10:00 – 10:20</vt:lpstr>
      <vt:lpstr>Section 1 10:20 – 12:00</vt:lpstr>
      <vt:lpstr>Panel Reflections</vt:lpstr>
      <vt:lpstr>What is a Disability?</vt:lpstr>
      <vt:lpstr>World Bank Disability Statistics</vt:lpstr>
      <vt:lpstr>Dr. James L. Caldwell</vt:lpstr>
      <vt:lpstr>IDEA 2004 14 Disability Categories</vt:lpstr>
      <vt:lpstr>Two Primary Categories of Disabilities</vt:lpstr>
      <vt:lpstr>Prevalence of Disabilities</vt:lpstr>
      <vt:lpstr>Assistive Technology</vt:lpstr>
      <vt:lpstr>Legal Definition of Assistive Technology</vt:lpstr>
      <vt:lpstr>The “Expansion” of  Assistive Technology</vt:lpstr>
      <vt:lpstr>Disability vs. Individuality</vt:lpstr>
      <vt:lpstr>The Age of the Individual</vt:lpstr>
      <vt:lpstr>Individual Fit</vt:lpstr>
      <vt:lpstr>Average Pilot</vt:lpstr>
      <vt:lpstr>“Individual Fit” was a practical solution to an urgent problem.</vt:lpstr>
      <vt:lpstr>Disability:  More than a Health Problem</vt:lpstr>
      <vt:lpstr>“Overcoming the difficulties faced by people with disabilities requires interventions to remove environmental and social barriers.”    ~World Health Organization</vt:lpstr>
      <vt:lpstr>Group Activity #1</vt:lpstr>
      <vt:lpstr>Lunch 12:00 – 1:00</vt:lpstr>
      <vt:lpstr>Section 2 1:00 – 2:30</vt:lpstr>
      <vt:lpstr>Is Access to Electronic Information a Human Right?</vt:lpstr>
      <vt:lpstr>United Nations Resolution</vt:lpstr>
      <vt:lpstr>PowerPoint Presentation</vt:lpstr>
      <vt:lpstr>Accessibility is a Civil Right</vt:lpstr>
      <vt:lpstr>Civil Rights Movement for Racial Equality</vt:lpstr>
      <vt:lpstr>More than a Digital Divide …</vt:lpstr>
      <vt:lpstr>Dr. Dave Edyburn  University of  Central Florida</vt:lpstr>
      <vt:lpstr>Digital Segregation</vt:lpstr>
      <vt:lpstr>Access to Digital Learning &amp; Assessment</vt:lpstr>
      <vt:lpstr>Changing the way we think</vt:lpstr>
      <vt:lpstr>Changing the way we think</vt:lpstr>
      <vt:lpstr>Combinations of Abilities &amp; Impairments</vt:lpstr>
      <vt:lpstr>Graphing Stephen Hawking’s Physical and Cognitive Abilities</vt:lpstr>
      <vt:lpstr>Graphing Physical, Sensory, and Cognitive Abilities of multiple users</vt:lpstr>
      <vt:lpstr>Always remember that you are absolutely unique.</vt:lpstr>
      <vt:lpstr>Pitfalls of the Single Solution Mentality</vt:lpstr>
      <vt:lpstr>Excluded by Design</vt:lpstr>
      <vt:lpstr>Cereal Aisle with Multiple Selections</vt:lpstr>
      <vt:lpstr>Reduced to one option</vt:lpstr>
      <vt:lpstr>Everyone is affected by situations and environments, which is why choice and flexibility are important in the tools we use.</vt:lpstr>
      <vt:lpstr>Everyone means Everyone</vt:lpstr>
      <vt:lpstr>Physical Barriers</vt:lpstr>
      <vt:lpstr>Sensory Impairments</vt:lpstr>
      <vt:lpstr>Cognitive Impairments</vt:lpstr>
      <vt:lpstr>Dieter Rams</vt:lpstr>
      <vt:lpstr>Thought Experiment</vt:lpstr>
      <vt:lpstr>Some Barriers to Digital Content for People with Disabilities</vt:lpstr>
      <vt:lpstr>Digital does not necessarily mean accessible.</vt:lpstr>
      <vt:lpstr>Ubiquitous Access to Information</vt:lpstr>
      <vt:lpstr>It’s so much more…</vt:lpstr>
      <vt:lpstr>Universal Design for Learning (UDL)</vt:lpstr>
      <vt:lpstr>PowerPoint Presentation</vt:lpstr>
      <vt:lpstr>Specialized Tools</vt:lpstr>
      <vt:lpstr>Two-Part Equation</vt:lpstr>
      <vt:lpstr>Two Types of Access</vt:lpstr>
      <vt:lpstr>Efficacy of Access</vt:lpstr>
      <vt:lpstr>Accessibility provides for personalization and flexibility in learning.</vt:lpstr>
      <vt:lpstr>Handshake vs. Hammer</vt:lpstr>
      <vt:lpstr>Legal Landscape</vt:lpstr>
      <vt:lpstr>Different Forms of Legal Action</vt:lpstr>
      <vt:lpstr>Example #1: Negotiation, Non-Litigation</vt:lpstr>
      <vt:lpstr>Example #2: Litigation Led to Consent Decree</vt:lpstr>
      <vt:lpstr>But, Wait!  There’s More!</vt:lpstr>
      <vt:lpstr>OCR Resolution Agreements</vt:lpstr>
      <vt:lpstr>More OCR Resolution Agreements</vt:lpstr>
      <vt:lpstr>And more …</vt:lpstr>
      <vt:lpstr>And more …</vt:lpstr>
      <vt:lpstr>And more …</vt:lpstr>
      <vt:lpstr>A Very Different Federal Administration …</vt:lpstr>
      <vt:lpstr>Group Activity #2</vt:lpstr>
      <vt:lpstr>Break #2 … 2:30 – 2:50</vt:lpstr>
      <vt:lpstr>Section 3 2:50 – 4:15</vt:lpstr>
      <vt:lpstr>You Have the Power … of Procurement!</vt:lpstr>
      <vt:lpstr>Seems obvious, but …</vt:lpstr>
      <vt:lpstr>Myth vs. Fact</vt:lpstr>
      <vt:lpstr>Inaccessible content doesn’t add up …</vt:lpstr>
      <vt:lpstr>You Can’t Buy Love, but You Can Buy Accessibility!</vt:lpstr>
      <vt:lpstr>Sample Procurement Language</vt:lpstr>
      <vt:lpstr>What is a VPAT®?</vt:lpstr>
      <vt:lpstr>Fox Watching the Hen House</vt:lpstr>
      <vt:lpstr>Sample 3rd-Party Validation</vt:lpstr>
      <vt:lpstr>Talking to Vendors</vt:lpstr>
      <vt:lpstr>Introducing Quizlet!  A Vendor Presentation  https://quizlet.com/  Quizlet for Students with Low Vision</vt:lpstr>
      <vt:lpstr>Large Group Activity</vt:lpstr>
      <vt:lpstr>What do the AT experts say?</vt:lpstr>
      <vt:lpstr>Know What Questions to Ask</vt:lpstr>
      <vt:lpstr>Free Guidance &amp; Tools!</vt:lpstr>
      <vt:lpstr>Learn More at AccessU 2018</vt:lpstr>
      <vt:lpstr>Changing the Culture … One District’s Journey</vt:lpstr>
      <vt:lpstr>Implementing a District-Wide LMS</vt:lpstr>
      <vt:lpstr>Assistive Technology Deployment: Large Urban District </vt:lpstr>
      <vt:lpstr>Arrrr … Thar be a sea o’ Chocolate, Matey!</vt:lpstr>
      <vt:lpstr>Accessibility Elevator Speech</vt:lpstr>
      <vt:lpstr>Group Activity #3</vt:lpstr>
      <vt:lpstr>In Summary</vt:lpstr>
      <vt:lpstr>Thank You!!</vt:lpstr>
      <vt:lpstr>References – Slide 1</vt:lpstr>
      <vt:lpstr>References – Slide 2</vt:lpstr>
      <vt:lpstr>References – Slide 3</vt:lpstr>
      <vt:lpstr>References – Slide 4</vt:lpstr>
      <vt:lpstr>References – Slide 5</vt:lpstr>
      <vt:lpstr>References – Slide 6</vt:lpstr>
      <vt:lpstr>References – Slide 7</vt:lpstr>
      <vt:lpstr>References – Slide 8</vt:lpstr>
      <vt:lpstr>ALWAYS LEARNING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Architecture &amp; Visual Identity</dc:title>
  <dc:creator>Coulthard, Sue</dc:creator>
  <cp:lastModifiedBy>McSorley, Jan</cp:lastModifiedBy>
  <cp:revision>610</cp:revision>
  <dcterms:created xsi:type="dcterms:W3CDTF">2015-06-15T13:50:26Z</dcterms:created>
  <dcterms:modified xsi:type="dcterms:W3CDTF">2018-05-14T09:26:10Z</dcterms:modified>
</cp:coreProperties>
</file>